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7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notes'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EE4875CB-20A2-499A-A65E-DD169476D9EF}" type="slidenum">
              <a:rPr b="0" lang="en-US" sz="1400" spc="-1" strike="noStrike">
                <a:latin typeface="Times New Roman"/>
              </a:rPr>
              <a:t>1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3E0F3D3C-C338-4CAC-A026-2093F60319F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29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7E2F2E39-773E-42DE-9C58-6C88C098E49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32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9C17FED6-D4C3-4B89-94F1-62A8AC2B2CE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35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6472DB77-D584-4963-BFCA-455895AAD3F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38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C9699607-A663-4803-BF75-D298AA3AE6B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41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A8159660-F814-46FF-A063-5B75F4D8CC9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44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55263D33-800A-4286-B964-AAF17240B42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47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A4F5FAF9-81DD-4EEB-ABF5-833290B05CC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50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05E3579C-C97E-43C3-90AA-ED62D32194E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53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0D8040A0-1E93-4FC2-BEF8-B732CD158E9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25F79673-CD15-4AC3-8138-FE17C1E2CB9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59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580CA5AA-2AAB-4374-86AC-961DA4C7FD5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62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8D30D082-3BE4-4D7B-A8CA-DB86E1C444F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65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977F1E23-01FA-4790-8C91-D781441CE28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68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043A5CFF-A955-4927-A8BE-DF5D4F83094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71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F29F467B-CC21-48F6-8C2E-205185892A6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74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E8FE5A8E-7CEF-407D-A190-A469646083E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77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761F10D5-1F2E-4479-A74B-765289B9A77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80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3B02F860-F696-42B9-B55D-1A0970318FA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83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DA6E4CE4-F22D-4C66-AB0F-E61E5F45FEE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86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7BB4ED81-7A4A-4AC4-A274-43B4A88CA05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89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AD07FE69-2EEA-48B4-A1C4-879587D22B7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92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AA9B50A3-9BF0-4241-BB52-1D632C6528A6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95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3F509405-B3F3-4B07-A0D3-EEFAF7FEB5E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298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EB69B135-7CA9-4EDB-9E3A-935C7050B61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433440" y="754200"/>
            <a:ext cx="6900120" cy="3766320"/>
          </a:xfrm>
          <a:prstGeom prst="rect">
            <a:avLst/>
          </a:prstGeom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2520" cy="45208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latin typeface="Arial"/>
            </a:endParaRPr>
          </a:p>
        </p:txBody>
      </p:sp>
      <p:sp>
        <p:nvSpPr>
          <p:cNvPr id="301" name="CustomShape 3"/>
          <p:cNvSpPr/>
          <p:nvPr/>
        </p:nvSpPr>
        <p:spPr>
          <a:xfrm>
            <a:off x="4402440" y="9553680"/>
            <a:ext cx="3362760" cy="497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0C4C52CE-802C-4453-9633-B5806CF7BAE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hyperlink" Target="mailto:cs.olt@binaartha.com" TargetMode="External"/><Relationship Id="rId4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865440" y="3212640"/>
            <a:ext cx="8501760" cy="1428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3717000" y="347400"/>
            <a:ext cx="2824200" cy="719280"/>
          </a:xfrm>
          <a:prstGeom prst="rect">
            <a:avLst/>
          </a:prstGeom>
          <a:ln>
            <a:noFill/>
          </a:ln>
        </p:spPr>
      </p:pic>
      <p:pic>
        <p:nvPicPr>
          <p:cNvPr id="122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800" cy="1738440"/>
          </a:xfrm>
          <a:prstGeom prst="rect">
            <a:avLst/>
          </a:prstGeom>
          <a:ln>
            <a:noFill/>
          </a:ln>
        </p:spPr>
      </p:pic>
      <p:sp>
        <p:nvSpPr>
          <p:cNvPr id="123" name="CustomShape 2"/>
          <p:cNvSpPr/>
          <p:nvPr/>
        </p:nvSpPr>
        <p:spPr>
          <a:xfrm>
            <a:off x="3429000" y="2381400"/>
            <a:ext cx="3424680" cy="71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Microsoft YaHei"/>
              </a:rPr>
              <a:t>Quick Guideline 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Online Trading Web 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4" name="CustomShape 3"/>
          <p:cNvSpPr/>
          <p:nvPr/>
        </p:nvSpPr>
        <p:spPr>
          <a:xfrm>
            <a:off x="228600" y="4493160"/>
            <a:ext cx="3881880" cy="98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Browser requirement :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Chrome v37+, IE v10+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Firefox v38+, Safari v 8.0.6+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DejaVu Sans"/>
              </a:rPr>
              <a:t>Edge 20.10240+ at 1366 * 768 resolution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2971800" y="525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Form Login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26" name="" descr=""/>
          <p:cNvPicPr/>
          <p:nvPr/>
        </p:nvPicPr>
        <p:blipFill>
          <a:blip r:embed="rId1"/>
          <a:stretch/>
        </p:blipFill>
        <p:spPr>
          <a:xfrm>
            <a:off x="545040" y="1201680"/>
            <a:ext cx="8991000" cy="4172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2971800" y="525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Form Login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8280" y="834840"/>
            <a:ext cx="364932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Masukkan Login PIN Trading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1002240" y="1566360"/>
            <a:ext cx="8076600" cy="4002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201480" y="1584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Order Buy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13680" y="545400"/>
            <a:ext cx="629568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Form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20160" y="873360"/>
            <a:ext cx="55875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menu Order,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Order Pad, masukkan nama barang, harga dan jumlah barang lalu klik SUBMIT 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2025000" y="1570320"/>
            <a:ext cx="7830720" cy="3900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1080" y="228600"/>
            <a:ext cx="703980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8640" y="556560"/>
            <a:ext cx="624780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Klik Confirm untuk Melakukan Order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1250280" y="1580760"/>
            <a:ext cx="7619400" cy="3795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91440" y="274320"/>
            <a:ext cx="658368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Hasil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96840" y="605520"/>
            <a:ext cx="58431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Lihat hasil order pada menu order list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39" name="" descr=""/>
          <p:cNvPicPr/>
          <p:nvPr/>
        </p:nvPicPr>
        <p:blipFill>
          <a:blip r:embed="rId1"/>
          <a:stretch/>
        </p:blipFill>
        <p:spPr>
          <a:xfrm>
            <a:off x="956520" y="1212120"/>
            <a:ext cx="8168040" cy="4053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2971800" y="2433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Order Sell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15480" y="738000"/>
            <a:ext cx="382500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Form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42" name="CustomShape 3"/>
          <p:cNvSpPr/>
          <p:nvPr/>
        </p:nvSpPr>
        <p:spPr>
          <a:xfrm>
            <a:off x="20160" y="1051920"/>
            <a:ext cx="55875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menu Order,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Order Pad, masukkan nama barang, harga dan jumlah barang lalu klik SUBMIT 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1978920" y="1626480"/>
            <a:ext cx="7987320" cy="3972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1080" y="228600"/>
            <a:ext cx="649116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8640" y="556560"/>
            <a:ext cx="624780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Klik Confirm untuk Melakukan Order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1002240" y="1127880"/>
            <a:ext cx="8076600" cy="3993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51840" y="182880"/>
            <a:ext cx="56174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Hasil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57600" y="478080"/>
            <a:ext cx="498564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Lihat hasil order pada menu order list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773640" y="1012680"/>
            <a:ext cx="8533800" cy="423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-23400" y="736560"/>
            <a:ext cx="544068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-14760" y="1087560"/>
            <a:ext cx="482868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order buy berstatus open yang ingin di-amend, klik Huruf A (Amend) 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52" name="CustomShape 3"/>
          <p:cNvSpPr/>
          <p:nvPr/>
        </p:nvSpPr>
        <p:spPr>
          <a:xfrm>
            <a:off x="2971800" y="2433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1927800" y="1554480"/>
            <a:ext cx="8078040" cy="4035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91440" y="1454040"/>
            <a:ext cx="46634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Proses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96480" y="1818360"/>
            <a:ext cx="41385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Masukkan harga dan jumlah lalu pilih amend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2971800" y="2433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5486400" y="1737360"/>
            <a:ext cx="4448160" cy="3838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5572800" y="1528560"/>
            <a:ext cx="367992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Hasil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5576760" y="1823760"/>
            <a:ext cx="326592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Lihat hasil order pada menu order list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-34200" y="831600"/>
            <a:ext cx="571500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-28080" y="1159560"/>
            <a:ext cx="507204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Klik OK untuk melanjutkan Amend 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2" name="CustomShape 5"/>
          <p:cNvSpPr/>
          <p:nvPr/>
        </p:nvSpPr>
        <p:spPr>
          <a:xfrm>
            <a:off x="2971800" y="2952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100440" y="1643760"/>
            <a:ext cx="3305160" cy="1218960"/>
          </a:xfrm>
          <a:prstGeom prst="rect">
            <a:avLst/>
          </a:prstGeom>
          <a:ln>
            <a:noFill/>
          </a:ln>
        </p:spPr>
      </p:pic>
      <p:pic>
        <p:nvPicPr>
          <p:cNvPr id="164" name="" descr=""/>
          <p:cNvPicPr/>
          <p:nvPr/>
        </p:nvPicPr>
        <p:blipFill>
          <a:blip r:embed="rId2"/>
          <a:stretch/>
        </p:blipFill>
        <p:spPr>
          <a:xfrm>
            <a:off x="3704040" y="2396880"/>
            <a:ext cx="6384240" cy="315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12600" y="700560"/>
            <a:ext cx="571500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21600" y="1051560"/>
            <a:ext cx="507204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order sell berstatus open yang ingin di-amend, klik Huruf A (Amend) 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7" name="CustomShape 3"/>
          <p:cNvSpPr/>
          <p:nvPr/>
        </p:nvSpPr>
        <p:spPr>
          <a:xfrm>
            <a:off x="2971800" y="2433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Sell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2257920" y="1715040"/>
            <a:ext cx="7830360" cy="388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91440" y="930960"/>
            <a:ext cx="566928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Proses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97560" y="1262160"/>
            <a:ext cx="50313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Masukkan harga dan jumlah lalu pilih amend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2971800" y="2433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Sell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72" name="" descr=""/>
          <p:cNvPicPr/>
          <p:nvPr/>
        </p:nvPicPr>
        <p:blipFill>
          <a:blip r:embed="rId1"/>
          <a:stretch/>
        </p:blipFill>
        <p:spPr>
          <a:xfrm>
            <a:off x="5153040" y="1645920"/>
            <a:ext cx="4448160" cy="3848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5500800" y="1492560"/>
            <a:ext cx="427536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Hasil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5505480" y="1823760"/>
            <a:ext cx="379440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Lihat hasil order pada menu order list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0" y="914400"/>
            <a:ext cx="726948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6" name="CustomShape 4"/>
          <p:cNvSpPr/>
          <p:nvPr/>
        </p:nvSpPr>
        <p:spPr>
          <a:xfrm>
            <a:off x="7560" y="1242360"/>
            <a:ext cx="645192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Klik OK untuk melanjutkan Amend 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7" name="CustomShape 5"/>
          <p:cNvSpPr/>
          <p:nvPr/>
        </p:nvSpPr>
        <p:spPr>
          <a:xfrm>
            <a:off x="2971800" y="2952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Amend Sell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182880" y="1723680"/>
            <a:ext cx="3305160" cy="1209240"/>
          </a:xfrm>
          <a:prstGeom prst="rect">
            <a:avLst/>
          </a:prstGeom>
          <a:ln>
            <a:noFill/>
          </a:ln>
        </p:spPr>
      </p:pic>
      <p:pic>
        <p:nvPicPr>
          <p:cNvPr id="179" name="" descr=""/>
          <p:cNvPicPr/>
          <p:nvPr/>
        </p:nvPicPr>
        <p:blipFill>
          <a:blip r:embed="rId2"/>
          <a:stretch/>
        </p:blipFill>
        <p:spPr>
          <a:xfrm>
            <a:off x="3651120" y="2410560"/>
            <a:ext cx="6365160" cy="3133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12600" y="988560"/>
            <a:ext cx="745236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Withdraw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24480" y="1303560"/>
            <a:ext cx="661392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order buy berstatus open yang ingin di-withdraw, klik huruf W (withdraw)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2971800" y="243360"/>
            <a:ext cx="41097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Withdraw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108440" y="1705320"/>
            <a:ext cx="7863840" cy="3911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19440" y="881280"/>
            <a:ext cx="8046720" cy="2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Proses Withdraw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27720" y="1246680"/>
            <a:ext cx="7142040" cy="27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800" spc="-1" strike="noStrike">
                <a:latin typeface="Arial"/>
              </a:rPr>
              <a:t>Klik Confirm untuk melanjutkan proses Withdraw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2971800" y="243360"/>
            <a:ext cx="41097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Withdraw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287640" y="1628640"/>
            <a:ext cx="4467240" cy="3857760"/>
          </a:xfrm>
          <a:prstGeom prst="rect">
            <a:avLst/>
          </a:prstGeom>
          <a:ln>
            <a:noFill/>
          </a:ln>
        </p:spPr>
      </p:pic>
      <p:pic>
        <p:nvPicPr>
          <p:cNvPr id="188" name="" descr=""/>
          <p:cNvPicPr/>
          <p:nvPr/>
        </p:nvPicPr>
        <p:blipFill>
          <a:blip r:embed="rId2"/>
          <a:stretch/>
        </p:blipFill>
        <p:spPr>
          <a:xfrm>
            <a:off x="5943600" y="2299680"/>
            <a:ext cx="3324240" cy="1266480"/>
          </a:xfrm>
          <a:prstGeom prst="rect">
            <a:avLst/>
          </a:prstGeom>
          <a:ln>
            <a:noFill/>
          </a:ln>
        </p:spPr>
      </p:pic>
      <p:sp>
        <p:nvSpPr>
          <p:cNvPr id="189" name="CustomShape 4"/>
          <p:cNvSpPr/>
          <p:nvPr/>
        </p:nvSpPr>
        <p:spPr>
          <a:xfrm>
            <a:off x="5532120" y="1645560"/>
            <a:ext cx="571500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Withdraw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5400" y="528120"/>
            <a:ext cx="42818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Hasil Withdraw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27360" y="859320"/>
            <a:ext cx="3800160" cy="62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Lihat hasil order pada menu order list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2" name="CustomShape 3"/>
          <p:cNvSpPr/>
          <p:nvPr/>
        </p:nvSpPr>
        <p:spPr>
          <a:xfrm>
            <a:off x="2971800" y="-5400"/>
            <a:ext cx="41097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Withdraw Buy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1"/>
          <a:stretch/>
        </p:blipFill>
        <p:spPr>
          <a:xfrm>
            <a:off x="610200" y="1217520"/>
            <a:ext cx="8808120" cy="4374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2863800" y="-3960"/>
            <a:ext cx="47991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Cash Withdrawal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195" name="" descr=""/>
          <p:cNvPicPr/>
          <p:nvPr/>
        </p:nvPicPr>
        <p:blipFill>
          <a:blip r:embed="rId1"/>
          <a:stretch/>
        </p:blipFill>
        <p:spPr>
          <a:xfrm>
            <a:off x="636480" y="1171080"/>
            <a:ext cx="8808120" cy="4367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6580800" y="2176560"/>
            <a:ext cx="32558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Konfirmasi Cash Withdrawal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1800" y="687600"/>
            <a:ext cx="58892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b2b2b2"/>
                </a:solidFill>
                <a:latin typeface="Poppins"/>
                <a:ea typeface="Poppins"/>
              </a:rPr>
              <a:t>Cash Withdrawal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8" name="CustomShape 3"/>
          <p:cNvSpPr/>
          <p:nvPr/>
        </p:nvSpPr>
        <p:spPr>
          <a:xfrm>
            <a:off x="7920" y="1015560"/>
            <a:ext cx="5406480" cy="58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b2b2b2"/>
                </a:solidFill>
                <a:latin typeface="Open Sans"/>
                <a:ea typeface="Open Sans"/>
              </a:rPr>
              <a:t>Pilih withdrawal pada menu trade, lalu masukkan nominal dan klik submit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99" name="CustomShape 4"/>
          <p:cNvSpPr/>
          <p:nvPr/>
        </p:nvSpPr>
        <p:spPr>
          <a:xfrm>
            <a:off x="2863800" y="-3960"/>
            <a:ext cx="47991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Cash Withdrawal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00" name="" descr=""/>
          <p:cNvPicPr/>
          <p:nvPr/>
        </p:nvPicPr>
        <p:blipFill>
          <a:blip r:embed="rId1"/>
          <a:stretch/>
        </p:blipFill>
        <p:spPr>
          <a:xfrm>
            <a:off x="61560" y="1828800"/>
            <a:ext cx="6247800" cy="2919960"/>
          </a:xfrm>
          <a:prstGeom prst="rect">
            <a:avLst/>
          </a:prstGeom>
          <a:ln>
            <a:noFill/>
          </a:ln>
        </p:spPr>
      </p:pic>
      <p:pic>
        <p:nvPicPr>
          <p:cNvPr id="201" name="" descr=""/>
          <p:cNvPicPr/>
          <p:nvPr/>
        </p:nvPicPr>
        <p:blipFill>
          <a:blip r:embed="rId2"/>
          <a:stretch/>
        </p:blipFill>
        <p:spPr>
          <a:xfrm>
            <a:off x="6672240" y="3034080"/>
            <a:ext cx="3295440" cy="1742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3031200" y="13500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Order List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03" name="" descr=""/>
          <p:cNvPicPr/>
          <p:nvPr/>
        </p:nvPicPr>
        <p:blipFill>
          <a:blip r:embed="rId1"/>
          <a:stretch/>
        </p:blipFill>
        <p:spPr>
          <a:xfrm>
            <a:off x="682200" y="1110600"/>
            <a:ext cx="8716680" cy="4306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2948400" y="57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Portfolio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1"/>
          <a:stretch/>
        </p:blipFill>
        <p:spPr>
          <a:xfrm>
            <a:off x="91440" y="831960"/>
            <a:ext cx="9897840" cy="4618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2431800" y="220680"/>
            <a:ext cx="52563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Change Password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4127400" y="2791800"/>
            <a:ext cx="912960" cy="455760"/>
          </a:xfrm>
          <a:custGeom>
            <a:avLst/>
            <a:gdLst/>
            <a:ahLst/>
            <a:rect l="l" t="t" r="r" b="b"/>
            <a:pathLst>
              <a:path w="2542" h="1272">
                <a:moveTo>
                  <a:pt x="0" y="317"/>
                </a:moveTo>
                <a:lnTo>
                  <a:pt x="1905" y="317"/>
                </a:lnTo>
                <a:lnTo>
                  <a:pt x="1905" y="0"/>
                </a:lnTo>
                <a:lnTo>
                  <a:pt x="2541" y="635"/>
                </a:lnTo>
                <a:lnTo>
                  <a:pt x="1905" y="1271"/>
                </a:lnTo>
                <a:lnTo>
                  <a:pt x="1905" y="953"/>
                </a:lnTo>
                <a:lnTo>
                  <a:pt x="0" y="953"/>
                </a:lnTo>
                <a:lnTo>
                  <a:pt x="0" y="317"/>
                </a:lnTo>
              </a:path>
            </a:pathLst>
          </a:custGeom>
          <a:solidFill>
            <a:srgbClr val="1c1c1c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208" name="" descr=""/>
          <p:cNvPicPr/>
          <p:nvPr/>
        </p:nvPicPr>
        <p:blipFill>
          <a:blip r:embed="rId1"/>
          <a:stretch/>
        </p:blipFill>
        <p:spPr>
          <a:xfrm>
            <a:off x="365760" y="1887840"/>
            <a:ext cx="3443760" cy="1895400"/>
          </a:xfrm>
          <a:prstGeom prst="rect">
            <a:avLst/>
          </a:prstGeom>
          <a:ln>
            <a:noFill/>
          </a:ln>
        </p:spPr>
      </p:pic>
      <p:pic>
        <p:nvPicPr>
          <p:cNvPr id="209" name="" descr=""/>
          <p:cNvPicPr/>
          <p:nvPr/>
        </p:nvPicPr>
        <p:blipFill>
          <a:blip r:embed="rId2"/>
          <a:stretch/>
        </p:blipFill>
        <p:spPr>
          <a:xfrm>
            <a:off x="5567040" y="1071360"/>
            <a:ext cx="4125600" cy="403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1455840" y="219960"/>
            <a:ext cx="7169400" cy="67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Reset Password AND PIN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11" name="" descr=""/>
          <p:cNvPicPr/>
          <p:nvPr/>
        </p:nvPicPr>
        <p:blipFill>
          <a:blip r:embed="rId1"/>
          <a:stretch/>
        </p:blipFill>
        <p:spPr>
          <a:xfrm>
            <a:off x="1185120" y="1401480"/>
            <a:ext cx="7710840" cy="3801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1455840" y="219960"/>
            <a:ext cx="7169400" cy="67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Reset Password AND PIN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13" name="" descr=""/>
          <p:cNvPicPr/>
          <p:nvPr/>
        </p:nvPicPr>
        <p:blipFill>
          <a:blip r:embed="rId1"/>
          <a:stretch/>
        </p:blipFill>
        <p:spPr>
          <a:xfrm>
            <a:off x="545040" y="1070640"/>
            <a:ext cx="8991000" cy="4465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1455840" y="219960"/>
            <a:ext cx="7169400" cy="67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Reset Password AND PIN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15" name="" descr=""/>
          <p:cNvPicPr/>
          <p:nvPr/>
        </p:nvPicPr>
        <p:blipFill>
          <a:blip r:embed="rId1"/>
          <a:stretch/>
        </p:blipFill>
        <p:spPr>
          <a:xfrm>
            <a:off x="2209680" y="1524960"/>
            <a:ext cx="5677200" cy="3448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2971800" y="700560"/>
            <a:ext cx="3652560" cy="669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b2b2b2"/>
                </a:solidFill>
                <a:latin typeface="Abril Fatface"/>
                <a:ea typeface="Roboto"/>
              </a:rPr>
              <a:t>Logout</a:t>
            </a:r>
            <a:endParaRPr b="0" lang="en-US" sz="4400" spc="-1" strike="noStrike">
              <a:latin typeface="Arial"/>
            </a:endParaRPr>
          </a:p>
        </p:txBody>
      </p:sp>
      <p:pic>
        <p:nvPicPr>
          <p:cNvPr id="217" name="" descr=""/>
          <p:cNvPicPr/>
          <p:nvPr/>
        </p:nvPicPr>
        <p:blipFill>
          <a:blip r:embed="rId1"/>
          <a:stretch/>
        </p:blipFill>
        <p:spPr>
          <a:xfrm>
            <a:off x="74880" y="1934640"/>
            <a:ext cx="9905400" cy="2582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1361880" y="1136880"/>
            <a:ext cx="8501760" cy="178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ffffff"/>
                </a:solidFill>
                <a:latin typeface="Poppins"/>
                <a:ea typeface="Poppins"/>
              </a:rPr>
              <a:t>Gueline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865440" y="3212640"/>
            <a:ext cx="8501760" cy="1428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20" name="" descr=""/>
          <p:cNvPicPr/>
          <p:nvPr/>
        </p:nvPicPr>
        <p:blipFill>
          <a:blip r:embed="rId1"/>
          <a:stretch/>
        </p:blipFill>
        <p:spPr>
          <a:xfrm>
            <a:off x="3681000" y="383400"/>
            <a:ext cx="2824200" cy="719280"/>
          </a:xfrm>
          <a:prstGeom prst="rect">
            <a:avLst/>
          </a:prstGeom>
          <a:ln>
            <a:noFill/>
          </a:ln>
        </p:spPr>
      </p:pic>
      <p:pic>
        <p:nvPicPr>
          <p:cNvPr id="221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800" cy="1738440"/>
          </a:xfrm>
          <a:prstGeom prst="rect">
            <a:avLst/>
          </a:prstGeom>
          <a:ln>
            <a:noFill/>
          </a:ln>
        </p:spPr>
      </p:pic>
      <p:sp>
        <p:nvSpPr>
          <p:cNvPr id="222" name="CustomShape 3"/>
          <p:cNvSpPr/>
          <p:nvPr/>
        </p:nvSpPr>
        <p:spPr>
          <a:xfrm>
            <a:off x="2319120" y="2531880"/>
            <a:ext cx="2594880" cy="48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Contact Person :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23" name="CustomShape 4"/>
          <p:cNvSpPr/>
          <p:nvPr/>
        </p:nvSpPr>
        <p:spPr>
          <a:xfrm>
            <a:off x="4833720" y="2531880"/>
            <a:ext cx="3280680" cy="48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cs.olt@binaartha.com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(021) 5210340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2223</TotalTime>
  <Application>LibreOffice/6.1.3.2$Windows_X86_64 LibreOffice_project/86daf60bf00efa86ad547e59e09d6bb77c699acb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2021-04-28T17:17:20Z</dcterms:created>
  <dc:creator/>
  <dc:description/>
  <dc:language>en-US</dc:language>
  <cp:lastModifiedBy/>
  <dcterms:modified xsi:type="dcterms:W3CDTF">2026-08-10T17:18:40Z</dcterms:modified>
  <cp:revision>30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</Properties>
</file>