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84.xml.rels" ContentType="application/vnd.openxmlformats-package.relationship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_rels/presentation.xml.rels" ContentType="application/vnd.openxmlformats-package.relationships+xml"/>
  <Override PartName="/ppt/slides/slide26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media/image9.png" ContentType="image/png"/>
  <Override PartName="/ppt/media/image7.jpeg" ContentType="image/jpeg"/>
  <Override PartName="/ppt/media/image57.png" ContentType="image/png"/>
  <Override PartName="/ppt/media/image28.jpeg" ContentType="image/jpeg"/>
  <Override PartName="/ppt/media/image1.png" ContentType="image/png"/>
  <Override PartName="/ppt/media/image58.png" ContentType="image/png"/>
  <Override PartName="/ppt/media/image2.png" ContentType="image/png"/>
  <Override PartName="/ppt/media/image4.jpeg" ContentType="image/jpeg"/>
  <Override PartName="/ppt/media/image3.png" ContentType="image/png"/>
  <Override PartName="/ppt/media/image5.jpeg" ContentType="image/jpeg"/>
  <Override PartName="/ppt/media/image8.jpeg" ContentType="image/jpeg"/>
  <Override PartName="/ppt/media/image34.jpeg" ContentType="image/jpeg"/>
  <Override PartName="/ppt/media/image6.png" ContentType="image/png"/>
  <Override PartName="/ppt/media/image56.png" ContentType="image/png"/>
  <Override PartName="/ppt/media/image10.jpeg" ContentType="image/jpeg"/>
  <Override PartName="/ppt/media/image11.jpeg" ContentType="image/jpeg"/>
  <Override PartName="/ppt/media/image18.jpeg" ContentType="image/jpeg"/>
  <Override PartName="/ppt/media/image12.png" ContentType="image/png"/>
  <Override PartName="/ppt/media/image13.png" ContentType="image/png"/>
  <Override PartName="/ppt/media/image14.jpeg" ContentType="image/jpeg"/>
  <Override PartName="/ppt/media/image15.jpeg" ContentType="image/jpeg"/>
  <Override PartName="/ppt/media/image16.png" ContentType="image/png"/>
  <Override PartName="/ppt/media/image17.png" ContentType="image/png"/>
  <Override PartName="/ppt/media/image19.jpeg" ContentType="image/jpeg"/>
  <Override PartName="/ppt/media/image20.png" ContentType="image/png"/>
  <Override PartName="/ppt/media/image21.png" ContentType="image/png"/>
  <Override PartName="/ppt/media/image22.jpeg" ContentType="image/jpeg"/>
  <Override PartName="/ppt/media/image23.jpeg" ContentType="image/jpeg"/>
  <Override PartName="/ppt/media/image24.png" ContentType="image/png"/>
  <Override PartName="/ppt/media/image25.jpeg" ContentType="image/jpeg"/>
  <Override PartName="/ppt/media/image26.jpeg" ContentType="image/jpeg"/>
  <Override PartName="/ppt/media/image27.jpeg" ContentType="image/jpeg"/>
  <Override PartName="/ppt/media/image29.jpeg" ContentType="image/jpeg"/>
  <Override PartName="/ppt/media/image41.jpeg" ContentType="image/jpeg"/>
  <Override PartName="/ppt/media/image30.png" ContentType="image/png"/>
  <Override PartName="/ppt/media/image31.jpeg" ContentType="image/jpeg"/>
  <Override PartName="/ppt/media/image32.jpeg" ContentType="image/jpeg"/>
  <Override PartName="/ppt/media/image33.jpeg" ContentType="image/jpeg"/>
  <Override PartName="/ppt/media/image35.jpeg" ContentType="image/jpeg"/>
  <Override PartName="/ppt/media/image36.png" ContentType="image/png"/>
  <Override PartName="/ppt/media/image37.jpeg" ContentType="image/jpeg"/>
  <Override PartName="/ppt/media/image45.png" ContentType="image/png"/>
  <Override PartName="/ppt/media/image38.jpeg" ContentType="image/jpeg"/>
  <Override PartName="/ppt/media/image55.png" ContentType="image/png"/>
  <Override PartName="/ppt/media/image39.jpeg" ContentType="image/jpeg"/>
  <Override PartName="/ppt/media/image42.jpeg" ContentType="image/jpeg"/>
  <Override PartName="/ppt/media/image40.png" ContentType="image/png"/>
  <Override PartName="/ppt/media/image43.jpeg" ContentType="image/jpeg"/>
  <Override PartName="/ppt/media/image44.png" ContentType="image/png"/>
  <Override PartName="/ppt/media/image46.png" ContentType="image/png"/>
  <Override PartName="/ppt/media/image47.jpeg" ContentType="image/jpeg"/>
  <Override PartName="/ppt/media/image48.png" ContentType="image/png"/>
  <Override PartName="/ppt/media/image49.jpeg" ContentType="image/jpeg"/>
  <Override PartName="/ppt/media/image50.jpeg" ContentType="image/jpeg"/>
  <Override PartName="/ppt/media/image51.png" ContentType="image/png"/>
  <Override PartName="/ppt/media/image52.jpeg" ContentType="image/jpeg"/>
  <Override PartName="/ppt/media/image53.png" ContentType="image/png"/>
  <Override PartName="/ppt/media/image5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</p:sld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</p:sldIdLst>
  <p:sldSz cx="10080625" cy="567055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" Target="slides/slide1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<Relationship Id="rId20" Type="http://schemas.openxmlformats.org/officeDocument/2006/relationships/slide" Target="slides/slide12.xml"/><Relationship Id="rId21" Type="http://schemas.openxmlformats.org/officeDocument/2006/relationships/slide" Target="slides/slide13.xml"/><Relationship Id="rId22" Type="http://schemas.openxmlformats.org/officeDocument/2006/relationships/slide" Target="slides/slide14.xml"/><Relationship Id="rId23" Type="http://schemas.openxmlformats.org/officeDocument/2006/relationships/slide" Target="slides/slide15.xml"/><Relationship Id="rId24" Type="http://schemas.openxmlformats.org/officeDocument/2006/relationships/slide" Target="slides/slide16.xml"/><Relationship Id="rId25" Type="http://schemas.openxmlformats.org/officeDocument/2006/relationships/slide" Target="slides/slide17.xml"/><Relationship Id="rId26" Type="http://schemas.openxmlformats.org/officeDocument/2006/relationships/slide" Target="slides/slide18.xml"/><Relationship Id="rId27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slide" Target="slides/slide30.xml"/><Relationship Id="rId39" Type="http://schemas.openxmlformats.org/officeDocument/2006/relationships/slide" Target="slides/slide3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792000" y="4428360"/>
            <a:ext cx="8568720" cy="2745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Noto Sans Regular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856872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792000" y="3078360"/>
            <a:ext cx="8568720" cy="5007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Noto Sans Regular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79200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8292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792000" y="5862600"/>
            <a:ext cx="856872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856872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792000" y="5862600"/>
            <a:ext cx="856872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79200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8292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689280" y="442836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586920" y="442836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792000" y="586260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689280" y="586260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586920" y="586260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792000" y="4428360"/>
            <a:ext cx="8568720" cy="2745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Noto Sans Regular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856872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792000" y="3078360"/>
            <a:ext cx="8568720" cy="5007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Noto Sans Regular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79200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518292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792000" y="5862600"/>
            <a:ext cx="856872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856872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792000" y="5862600"/>
            <a:ext cx="856872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79200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518292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689280" y="442836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586920" y="442836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792000" y="586260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689280" y="586260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586920" y="586260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792000" y="4428360"/>
            <a:ext cx="8568720" cy="2745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Noto Sans Regular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856872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792000" y="3078360"/>
            <a:ext cx="8568720" cy="5007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Noto Sans Regular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79200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518292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792000" y="5862600"/>
            <a:ext cx="856872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856872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792000" y="5862600"/>
            <a:ext cx="856872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79200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518292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3689280" y="442836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586920" y="442836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792000" y="586260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3689280" y="586260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6586920" y="586260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subTitle"/>
          </p:nvPr>
        </p:nvSpPr>
        <p:spPr>
          <a:xfrm>
            <a:off x="792000" y="4428360"/>
            <a:ext cx="8568720" cy="2745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Noto Sans Regular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856872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subTitle"/>
          </p:nvPr>
        </p:nvSpPr>
        <p:spPr>
          <a:xfrm>
            <a:off x="792000" y="3078360"/>
            <a:ext cx="8568720" cy="5007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Noto Sans Regular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79200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518292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792000" y="5862600"/>
            <a:ext cx="856872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856872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792000" y="5862600"/>
            <a:ext cx="856872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79200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45" name="PlaceHolder 5"/>
          <p:cNvSpPr>
            <a:spLocks noGrp="1"/>
          </p:cNvSpPr>
          <p:nvPr>
            <p:ph type="body"/>
          </p:nvPr>
        </p:nvSpPr>
        <p:spPr>
          <a:xfrm>
            <a:off x="518292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3689280" y="442836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 type="body"/>
          </p:nvPr>
        </p:nvSpPr>
        <p:spPr>
          <a:xfrm>
            <a:off x="6586920" y="442836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50" name="PlaceHolder 5"/>
          <p:cNvSpPr>
            <a:spLocks noGrp="1"/>
          </p:cNvSpPr>
          <p:nvPr>
            <p:ph type="body"/>
          </p:nvPr>
        </p:nvSpPr>
        <p:spPr>
          <a:xfrm>
            <a:off x="792000" y="586260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51" name="PlaceHolder 6"/>
          <p:cNvSpPr>
            <a:spLocks noGrp="1"/>
          </p:cNvSpPr>
          <p:nvPr>
            <p:ph type="body"/>
          </p:nvPr>
        </p:nvSpPr>
        <p:spPr>
          <a:xfrm>
            <a:off x="3689280" y="586260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52" name="PlaceHolder 7"/>
          <p:cNvSpPr>
            <a:spLocks noGrp="1"/>
          </p:cNvSpPr>
          <p:nvPr>
            <p:ph type="body"/>
          </p:nvPr>
        </p:nvSpPr>
        <p:spPr>
          <a:xfrm>
            <a:off x="6586920" y="586260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subTitle"/>
          </p:nvPr>
        </p:nvSpPr>
        <p:spPr>
          <a:xfrm>
            <a:off x="792000" y="4428360"/>
            <a:ext cx="8568720" cy="2745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Noto Sans Regular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856872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subTitle"/>
          </p:nvPr>
        </p:nvSpPr>
        <p:spPr>
          <a:xfrm>
            <a:off x="792000" y="3078360"/>
            <a:ext cx="8568720" cy="5007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Noto Sans Regular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 type="body"/>
          </p:nvPr>
        </p:nvSpPr>
        <p:spPr>
          <a:xfrm>
            <a:off x="79200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70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71" name="PlaceHolder 4"/>
          <p:cNvSpPr>
            <a:spLocks noGrp="1"/>
          </p:cNvSpPr>
          <p:nvPr>
            <p:ph type="body"/>
          </p:nvPr>
        </p:nvSpPr>
        <p:spPr>
          <a:xfrm>
            <a:off x="518292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 type="body"/>
          </p:nvPr>
        </p:nvSpPr>
        <p:spPr>
          <a:xfrm>
            <a:off x="792000" y="5862600"/>
            <a:ext cx="856872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856872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body"/>
          </p:nvPr>
        </p:nvSpPr>
        <p:spPr>
          <a:xfrm>
            <a:off x="792000" y="5862600"/>
            <a:ext cx="856872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82" name="PlaceHolder 4"/>
          <p:cNvSpPr>
            <a:spLocks noGrp="1"/>
          </p:cNvSpPr>
          <p:nvPr>
            <p:ph type="body"/>
          </p:nvPr>
        </p:nvSpPr>
        <p:spPr>
          <a:xfrm>
            <a:off x="79200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83" name="PlaceHolder 5"/>
          <p:cNvSpPr>
            <a:spLocks noGrp="1"/>
          </p:cNvSpPr>
          <p:nvPr>
            <p:ph type="body"/>
          </p:nvPr>
        </p:nvSpPr>
        <p:spPr>
          <a:xfrm>
            <a:off x="518292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 type="body"/>
          </p:nvPr>
        </p:nvSpPr>
        <p:spPr>
          <a:xfrm>
            <a:off x="3689280" y="442836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87" name="PlaceHolder 4"/>
          <p:cNvSpPr>
            <a:spLocks noGrp="1"/>
          </p:cNvSpPr>
          <p:nvPr>
            <p:ph type="body"/>
          </p:nvPr>
        </p:nvSpPr>
        <p:spPr>
          <a:xfrm>
            <a:off x="6586920" y="442836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88" name="PlaceHolder 5"/>
          <p:cNvSpPr>
            <a:spLocks noGrp="1"/>
          </p:cNvSpPr>
          <p:nvPr>
            <p:ph type="body"/>
          </p:nvPr>
        </p:nvSpPr>
        <p:spPr>
          <a:xfrm>
            <a:off x="792000" y="586260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89" name="PlaceHolder 6"/>
          <p:cNvSpPr>
            <a:spLocks noGrp="1"/>
          </p:cNvSpPr>
          <p:nvPr>
            <p:ph type="body"/>
          </p:nvPr>
        </p:nvSpPr>
        <p:spPr>
          <a:xfrm>
            <a:off x="3689280" y="586260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90" name="PlaceHolder 7"/>
          <p:cNvSpPr>
            <a:spLocks noGrp="1"/>
          </p:cNvSpPr>
          <p:nvPr>
            <p:ph type="body"/>
          </p:nvPr>
        </p:nvSpPr>
        <p:spPr>
          <a:xfrm>
            <a:off x="6586920" y="586260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subTitle"/>
          </p:nvPr>
        </p:nvSpPr>
        <p:spPr>
          <a:xfrm>
            <a:off x="792000" y="4428360"/>
            <a:ext cx="8568720" cy="2745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Noto Sans Regular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856872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subTitle"/>
          </p:nvPr>
        </p:nvSpPr>
        <p:spPr>
          <a:xfrm>
            <a:off x="792000" y="3078360"/>
            <a:ext cx="8568720" cy="5007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Noto Sans Regular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03" name="PlaceHolder 4"/>
          <p:cNvSpPr>
            <a:spLocks noGrp="1"/>
          </p:cNvSpPr>
          <p:nvPr>
            <p:ph type="body"/>
          </p:nvPr>
        </p:nvSpPr>
        <p:spPr>
          <a:xfrm>
            <a:off x="79200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07" name="PlaceHolder 4"/>
          <p:cNvSpPr>
            <a:spLocks noGrp="1"/>
          </p:cNvSpPr>
          <p:nvPr>
            <p:ph type="body"/>
          </p:nvPr>
        </p:nvSpPr>
        <p:spPr>
          <a:xfrm>
            <a:off x="518292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11" name="PlaceHolder 4"/>
          <p:cNvSpPr>
            <a:spLocks noGrp="1"/>
          </p:cNvSpPr>
          <p:nvPr>
            <p:ph type="body"/>
          </p:nvPr>
        </p:nvSpPr>
        <p:spPr>
          <a:xfrm>
            <a:off x="792000" y="5862600"/>
            <a:ext cx="856872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856872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 type="body"/>
          </p:nvPr>
        </p:nvSpPr>
        <p:spPr>
          <a:xfrm>
            <a:off x="792000" y="5862600"/>
            <a:ext cx="856872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body"/>
          </p:nvPr>
        </p:nvSpPr>
        <p:spPr>
          <a:xfrm>
            <a:off x="79200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19" name="PlaceHolder 5"/>
          <p:cNvSpPr>
            <a:spLocks noGrp="1"/>
          </p:cNvSpPr>
          <p:nvPr>
            <p:ph type="body"/>
          </p:nvPr>
        </p:nvSpPr>
        <p:spPr>
          <a:xfrm>
            <a:off x="518292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3689280" y="442836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6586920" y="442836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24" name="PlaceHolder 5"/>
          <p:cNvSpPr>
            <a:spLocks noGrp="1"/>
          </p:cNvSpPr>
          <p:nvPr>
            <p:ph type="body"/>
          </p:nvPr>
        </p:nvSpPr>
        <p:spPr>
          <a:xfrm>
            <a:off x="792000" y="586260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25" name="PlaceHolder 6"/>
          <p:cNvSpPr>
            <a:spLocks noGrp="1"/>
          </p:cNvSpPr>
          <p:nvPr>
            <p:ph type="body"/>
          </p:nvPr>
        </p:nvSpPr>
        <p:spPr>
          <a:xfrm>
            <a:off x="3689280" y="586260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26" name="PlaceHolder 7"/>
          <p:cNvSpPr>
            <a:spLocks noGrp="1"/>
          </p:cNvSpPr>
          <p:nvPr>
            <p:ph type="body"/>
          </p:nvPr>
        </p:nvSpPr>
        <p:spPr>
          <a:xfrm>
            <a:off x="6586920" y="586260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 type="subTitle"/>
          </p:nvPr>
        </p:nvSpPr>
        <p:spPr>
          <a:xfrm>
            <a:off x="792000" y="4428360"/>
            <a:ext cx="8568720" cy="27450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Noto Sans Regular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856872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subTitle"/>
          </p:nvPr>
        </p:nvSpPr>
        <p:spPr>
          <a:xfrm>
            <a:off x="792000" y="3078360"/>
            <a:ext cx="8568720" cy="5007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latin typeface="Noto Sans Regular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 type="body"/>
          </p:nvPr>
        </p:nvSpPr>
        <p:spPr>
          <a:xfrm>
            <a:off x="79200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27450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48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49" name="PlaceHolder 4"/>
          <p:cNvSpPr>
            <a:spLocks noGrp="1"/>
          </p:cNvSpPr>
          <p:nvPr>
            <p:ph type="body"/>
          </p:nvPr>
        </p:nvSpPr>
        <p:spPr>
          <a:xfrm>
            <a:off x="518292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52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53" name="PlaceHolder 4"/>
          <p:cNvSpPr>
            <a:spLocks noGrp="1"/>
          </p:cNvSpPr>
          <p:nvPr>
            <p:ph type="body"/>
          </p:nvPr>
        </p:nvSpPr>
        <p:spPr>
          <a:xfrm>
            <a:off x="792000" y="5862600"/>
            <a:ext cx="856872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55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856872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56" name="PlaceHolder 3"/>
          <p:cNvSpPr>
            <a:spLocks noGrp="1"/>
          </p:cNvSpPr>
          <p:nvPr>
            <p:ph type="body"/>
          </p:nvPr>
        </p:nvSpPr>
        <p:spPr>
          <a:xfrm>
            <a:off x="792000" y="5862600"/>
            <a:ext cx="856872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 type="body"/>
          </p:nvPr>
        </p:nvSpPr>
        <p:spPr>
          <a:xfrm>
            <a:off x="5182920" y="442836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 type="body"/>
          </p:nvPr>
        </p:nvSpPr>
        <p:spPr>
          <a:xfrm>
            <a:off x="79200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61" name="PlaceHolder 5"/>
          <p:cNvSpPr>
            <a:spLocks noGrp="1"/>
          </p:cNvSpPr>
          <p:nvPr>
            <p:ph type="body"/>
          </p:nvPr>
        </p:nvSpPr>
        <p:spPr>
          <a:xfrm>
            <a:off x="5182920" y="5862600"/>
            <a:ext cx="418140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63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64" name="PlaceHolder 3"/>
          <p:cNvSpPr>
            <a:spLocks noGrp="1"/>
          </p:cNvSpPr>
          <p:nvPr>
            <p:ph type="body"/>
          </p:nvPr>
        </p:nvSpPr>
        <p:spPr>
          <a:xfrm>
            <a:off x="3689280" y="442836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65" name="PlaceHolder 4"/>
          <p:cNvSpPr>
            <a:spLocks noGrp="1"/>
          </p:cNvSpPr>
          <p:nvPr>
            <p:ph type="body"/>
          </p:nvPr>
        </p:nvSpPr>
        <p:spPr>
          <a:xfrm>
            <a:off x="6586920" y="442836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66" name="PlaceHolder 5"/>
          <p:cNvSpPr>
            <a:spLocks noGrp="1"/>
          </p:cNvSpPr>
          <p:nvPr>
            <p:ph type="body"/>
          </p:nvPr>
        </p:nvSpPr>
        <p:spPr>
          <a:xfrm>
            <a:off x="792000" y="586260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67" name="PlaceHolder 6"/>
          <p:cNvSpPr>
            <a:spLocks noGrp="1"/>
          </p:cNvSpPr>
          <p:nvPr>
            <p:ph type="body"/>
          </p:nvPr>
        </p:nvSpPr>
        <p:spPr>
          <a:xfrm>
            <a:off x="3689280" y="586260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68" name="PlaceHolder 7"/>
          <p:cNvSpPr>
            <a:spLocks noGrp="1"/>
          </p:cNvSpPr>
          <p:nvPr>
            <p:ph type="body"/>
          </p:nvPr>
        </p:nvSpPr>
        <p:spPr>
          <a:xfrm>
            <a:off x="6586920" y="5862600"/>
            <a:ext cx="2759040" cy="1309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3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6.xml"/><Relationship Id="rId6" Type="http://schemas.openxmlformats.org/officeDocument/2006/relationships/slideLayout" Target="../slideLayouts/slideLayout77.xml"/><Relationship Id="rId7" Type="http://schemas.openxmlformats.org/officeDocument/2006/relationships/slideLayout" Target="../slideLayouts/slideLayout78.xml"/><Relationship Id="rId8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Click to edit the outline text format</a:t>
            </a:r>
            <a:endParaRPr b="0" lang="en-US" sz="18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Second Outline Level</a:t>
            </a:r>
            <a:endParaRPr b="0" lang="en-US" sz="1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Third Outline Level</a:t>
            </a:r>
            <a:endParaRPr b="0" lang="en-US" sz="18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latin typeface="Arial"/>
              </a:rPr>
              <a:t>Fourth Outline Level</a:t>
            </a:r>
            <a:endParaRPr b="0" lang="en-US" sz="18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Fifth Outline Level</a:t>
            </a:r>
            <a:endParaRPr b="0" lang="en-US" sz="18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Sixth Outline Level</a:t>
            </a:r>
            <a:endParaRPr b="0" lang="en-US" sz="18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latin typeface="Arial"/>
              </a:rPr>
              <a:t>Seventh Outline Level</a:t>
            </a:r>
            <a:endParaRPr b="0" lang="en-US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792000" y="3078360"/>
            <a:ext cx="8568720" cy="1080000"/>
          </a:xfrm>
          <a:prstGeom prst="rect">
            <a:avLst/>
          </a:prstGeom>
        </p:spPr>
        <p:txBody>
          <a:bodyPr lIns="0" rIns="0" tIns="0" bIns="0" anchor="ctr">
            <a:normAutofit/>
          </a:bodyPr>
          <a:p>
            <a:r>
              <a:rPr b="1" lang="en-US" sz="2390" spc="-1" strike="noStrike">
                <a:solidFill>
                  <a:srgbClr val="333333"/>
                </a:solidFill>
                <a:latin typeface="Noto Sans Regular"/>
              </a:rPr>
              <a:t>Click to edit the title text format</a:t>
            </a:r>
            <a:endParaRPr b="1" lang="en-US" sz="2390" spc="-1" strike="noStrike">
              <a:solidFill>
                <a:srgbClr val="333333"/>
              </a:solidFill>
              <a:latin typeface="Noto Sans Regular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792000" y="4428360"/>
            <a:ext cx="8568720" cy="27450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spcAft>
                <a:spcPts val="1054"/>
              </a:spcAft>
              <a:buClr>
                <a:srgbClr val="333333"/>
              </a:buClr>
              <a:buSzPct val="45000"/>
              <a:buFont typeface="Wingdings" charset="2"/>
              <a:buChar char=""/>
            </a:pPr>
            <a:r>
              <a:rPr b="0" lang="en-US" sz="1350" spc="-1" strike="noStrike">
                <a:solidFill>
                  <a:srgbClr val="333333"/>
                </a:solidFill>
                <a:latin typeface="Noto Sans Bold"/>
              </a:rPr>
              <a:t>Click to edit the outline text format</a:t>
            </a:r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  <a:p>
            <a:pPr lvl="1" marL="864000" indent="-324000">
              <a:spcAft>
                <a:spcPts val="839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350" spc="-1" strike="noStrike">
                <a:solidFill>
                  <a:srgbClr val="333333"/>
                </a:solidFill>
                <a:latin typeface="Noto Sans Bold"/>
              </a:rPr>
              <a:t>Second Outline Level</a:t>
            </a:r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  <a:p>
            <a:pPr lvl="2" marL="1296000" indent="-288000">
              <a:spcAft>
                <a:spcPts val="626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350" spc="-1" strike="noStrike">
                <a:solidFill>
                  <a:srgbClr val="333333"/>
                </a:solidFill>
                <a:latin typeface="Noto Sans Bold"/>
              </a:rPr>
              <a:t>Third Outline Level</a:t>
            </a:r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  <a:p>
            <a:pPr lvl="3" marL="1728000" indent="-216000">
              <a:spcAft>
                <a:spcPts val="414"/>
              </a:spcAft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1350" spc="-1" strike="noStrike">
                <a:solidFill>
                  <a:srgbClr val="333333"/>
                </a:solidFill>
                <a:latin typeface="Noto Sans Bold"/>
              </a:rPr>
              <a:t>Fourth Outline Level</a:t>
            </a:r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  <a:p>
            <a:pPr lvl="4" marL="2160000" indent="-216000">
              <a:spcAft>
                <a:spcPts val="201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350" spc="-1" strike="noStrike">
                <a:solidFill>
                  <a:srgbClr val="333333"/>
                </a:solidFill>
                <a:latin typeface="Noto Sans Bold"/>
              </a:rPr>
              <a:t>Fifth Outline Level</a:t>
            </a:r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  <a:p>
            <a:pPr lvl="5" marL="2592000" indent="-216000">
              <a:spcAft>
                <a:spcPts val="201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350" spc="-1" strike="noStrike">
                <a:solidFill>
                  <a:srgbClr val="333333"/>
                </a:solidFill>
                <a:latin typeface="Noto Sans Bold"/>
              </a:rPr>
              <a:t>Sixth Outline Level</a:t>
            </a:r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  <a:p>
            <a:pPr lvl="6" marL="3024000" indent="-216000">
              <a:spcAft>
                <a:spcPts val="201"/>
              </a:spcAft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1350" spc="-1" strike="noStrike">
                <a:solidFill>
                  <a:srgbClr val="333333"/>
                </a:solidFill>
                <a:latin typeface="Noto Sans Bold"/>
              </a:rPr>
              <a:t>Seventh Outline Level</a:t>
            </a:r>
            <a:endParaRPr b="0" lang="en-US" sz="1350" spc="-1" strike="noStrike">
              <a:solidFill>
                <a:srgbClr val="333333"/>
              </a:solidFill>
              <a:latin typeface="Noto Sans Bold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 type="dt"/>
          </p:nvPr>
        </p:nvSpPr>
        <p:spPr>
          <a:xfrm>
            <a:off x="504000" y="5165280"/>
            <a:ext cx="2348280" cy="390960"/>
          </a:xfrm>
          <a:prstGeom prst="rect">
            <a:avLst/>
          </a:prstGeom>
        </p:spPr>
        <p:txBody>
          <a:bodyPr lIns="0" rIns="0" tIns="0" bIns="0"/>
          <a:p>
            <a:r>
              <a:rPr b="0" lang="en-US" sz="1400" spc="-1" strike="noStrike">
                <a:latin typeface="Noto Sans Regular"/>
              </a:rPr>
              <a:t>&lt;date/time&gt;</a:t>
            </a:r>
            <a:endParaRPr b="0" lang="en-US" sz="1400" spc="-1" strike="noStrike">
              <a:latin typeface="Noto Sans Regular"/>
            </a:endParaRPr>
          </a:p>
        </p:txBody>
      </p:sp>
      <p:sp>
        <p:nvSpPr>
          <p:cNvPr id="230" name="PlaceHolder 4"/>
          <p:cNvSpPr>
            <a:spLocks noGrp="1"/>
          </p:cNvSpPr>
          <p:nvPr>
            <p:ph type="ftr"/>
          </p:nvPr>
        </p:nvSpPr>
        <p:spPr>
          <a:xfrm>
            <a:off x="3447360" y="5165280"/>
            <a:ext cx="3195360" cy="39096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b="0" lang="en-US" sz="1400" spc="-1" strike="noStrike">
                <a:latin typeface="Noto Sans Regular"/>
              </a:rPr>
              <a:t>&lt;footer&gt;</a:t>
            </a:r>
            <a:endParaRPr b="0" lang="en-US" sz="1400" spc="-1" strike="noStrike">
              <a:latin typeface="Noto Sans Regular"/>
            </a:endParaRPr>
          </a:p>
        </p:txBody>
      </p:sp>
      <p:sp>
        <p:nvSpPr>
          <p:cNvPr id="231" name="PlaceHolder 5"/>
          <p:cNvSpPr>
            <a:spLocks noGrp="1"/>
          </p:cNvSpPr>
          <p:nvPr>
            <p:ph type="sldNum"/>
          </p:nvPr>
        </p:nvSpPr>
        <p:spPr>
          <a:xfrm>
            <a:off x="7227720" y="5165280"/>
            <a:ext cx="2348280" cy="390960"/>
          </a:xfrm>
          <a:prstGeom prst="rect">
            <a:avLst/>
          </a:prstGeom>
        </p:spPr>
        <p:txBody>
          <a:bodyPr lIns="0" rIns="0" tIns="0" bIns="0"/>
          <a:p>
            <a:pPr algn="r"/>
            <a:fld id="{CB1FA972-7929-4DED-951C-2579C6A3BDDA}" type="slidenum">
              <a:rPr b="0" lang="en-US" sz="1400" spc="-1" strike="noStrike">
                <a:latin typeface="Noto Sans Regular"/>
              </a:rPr>
              <a:t>&lt;number&gt;</a:t>
            </a:fld>
            <a:r>
              <a:rPr b="0" lang="en-US" sz="1400" spc="-1" strike="noStrike">
                <a:latin typeface="Noto Sans Regular"/>
              </a:rPr>
              <a:t> / </a:t>
            </a:r>
            <a:fld id="{436F2CFB-4E37-4B89-A805-8120A3DB612A}" type="slidecount">
              <a:rPr b="0" lang="en-US" sz="1400" spc="-1" strike="noStrike">
                <a:latin typeface="Noto Sans Regular"/>
              </a:rPr>
              <a:t>31</a:t>
            </a:fld>
            <a:endParaRPr b="0" lang="en-US" sz="1400" spc="-1" strike="noStrike">
              <a:latin typeface="Noto Sans Regular"/>
            </a:endParaRPr>
          </a:p>
        </p:txBody>
      </p:sp>
      <p:sp>
        <p:nvSpPr>
          <p:cNvPr id="232" name="CustomShape 6"/>
          <p:cNvSpPr/>
          <p:nvPr/>
        </p:nvSpPr>
        <p:spPr>
          <a:xfrm>
            <a:off x="0" y="3240360"/>
            <a:ext cx="504000" cy="810000"/>
          </a:xfrm>
          <a:prstGeom prst="rect">
            <a:avLst/>
          </a:prstGeom>
          <a:solidFill>
            <a:srgbClr val="ef2929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7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7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7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7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76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jpeg"/><Relationship Id="rId3" Type="http://schemas.openxmlformats.org/officeDocument/2006/relationships/slideLayout" Target="../slideLayouts/slideLayout7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76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7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jpeg"/><Relationship Id="rId3" Type="http://schemas.openxmlformats.org/officeDocument/2006/relationships/slideLayout" Target="../slideLayouts/slideLayout7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7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jpeg"/><Relationship Id="rId3" Type="http://schemas.openxmlformats.org/officeDocument/2006/relationships/slideLayout" Target="../slideLayouts/slideLayout7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slideLayout" Target="../slideLayouts/slideLayout7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jpeg"/><Relationship Id="rId3" Type="http://schemas.openxmlformats.org/officeDocument/2006/relationships/slideLayout" Target="../slideLayouts/slideLayout7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jpeg"/><Relationship Id="rId3" Type="http://schemas.openxmlformats.org/officeDocument/2006/relationships/slideLayout" Target="../slideLayouts/slideLayout7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image" Target="../media/image27.jpeg"/><Relationship Id="rId3" Type="http://schemas.openxmlformats.org/officeDocument/2006/relationships/slideLayout" Target="../slideLayouts/slideLayout7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image" Target="../media/image29.jpeg"/><Relationship Id="rId3" Type="http://schemas.openxmlformats.org/officeDocument/2006/relationships/slideLayout" Target="../slideLayouts/slideLayout7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jpeg"/><Relationship Id="rId3" Type="http://schemas.openxmlformats.org/officeDocument/2006/relationships/slideLayout" Target="../slideLayouts/slideLayout7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image" Target="../media/image33.jpeg"/><Relationship Id="rId3" Type="http://schemas.openxmlformats.org/officeDocument/2006/relationships/slideLayout" Target="../slideLayouts/slideLayout7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image" Target="../media/image35.jpeg"/><Relationship Id="rId3" Type="http://schemas.openxmlformats.org/officeDocument/2006/relationships/slideLayout" Target="../slideLayouts/slideLayout7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jpeg"/><Relationship Id="rId3" Type="http://schemas.openxmlformats.org/officeDocument/2006/relationships/slideLayout" Target="../slideLayouts/slideLayout7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image" Target="../media/image39.jpeg"/><Relationship Id="rId3" Type="http://schemas.openxmlformats.org/officeDocument/2006/relationships/slideLayout" Target="../slideLayouts/slideLayout7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1.jpeg"/><Relationship Id="rId3" Type="http://schemas.openxmlformats.org/officeDocument/2006/relationships/slideLayout" Target="../slideLayouts/slideLayout7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42.jpeg"/><Relationship Id="rId2" Type="http://schemas.openxmlformats.org/officeDocument/2006/relationships/image" Target="../media/image43.jpeg"/><Relationship Id="rId3" Type="http://schemas.openxmlformats.org/officeDocument/2006/relationships/slideLayout" Target="../slideLayouts/slideLayout7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5.png"/><Relationship Id="rId3" Type="http://schemas.openxmlformats.org/officeDocument/2006/relationships/slideLayout" Target="../slideLayouts/slideLayout7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jpeg"/><Relationship Id="rId3" Type="http://schemas.openxmlformats.org/officeDocument/2006/relationships/slideLayout" Target="../slideLayouts/slideLayout7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image" Target="../media/image49.jpeg"/><Relationship Id="rId3" Type="http://schemas.openxmlformats.org/officeDocument/2006/relationships/image" Target="../media/image50.jpeg"/><Relationship Id="rId4" Type="http://schemas.openxmlformats.org/officeDocument/2006/relationships/slideLayout" Target="../slideLayouts/slideLayout7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image" Target="../media/image52.jpeg"/><Relationship Id="rId3" Type="http://schemas.openxmlformats.org/officeDocument/2006/relationships/slideLayout" Target="../slideLayouts/slideLayout7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image" Target="../media/image54.jpeg"/><Relationship Id="rId3" Type="http://schemas.openxmlformats.org/officeDocument/2006/relationships/slideLayout" Target="../slideLayouts/slideLayout7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slideLayout" Target="../slideLayouts/slideLayout7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56.png"/><Relationship Id="rId2" Type="http://schemas.openxmlformats.org/officeDocument/2006/relationships/slideLayout" Target="../slideLayouts/slideLayout7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image" Target="../media/image58.png"/><Relationship Id="rId3" Type="http://schemas.openxmlformats.org/officeDocument/2006/relationships/hyperlink" Target="mailto:cs.olt@binaartha.com" TargetMode="External"/><Relationship Id="rId4" Type="http://schemas.openxmlformats.org/officeDocument/2006/relationships/slideLayout" Target="../slideLayouts/slideLayout7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CustomShape 1"/>
          <p:cNvSpPr/>
          <p:nvPr/>
        </p:nvSpPr>
        <p:spPr>
          <a:xfrm>
            <a:off x="785880" y="956880"/>
            <a:ext cx="8501400" cy="1781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/>
          <a:p>
            <a:pPr algn="ctr">
              <a:lnSpc>
                <a:spcPct val="100000"/>
              </a:lnSpc>
            </a:pPr>
            <a:r>
              <a:rPr b="1" lang="en-US" sz="1400" spc="-1" strike="noStrike">
                <a:solidFill>
                  <a:srgbClr val="ffffff"/>
                </a:solidFill>
                <a:latin typeface="Poppins"/>
                <a:ea typeface="Poppins"/>
              </a:rPr>
              <a:t>Gueline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70" name="CustomShape 2"/>
          <p:cNvSpPr/>
          <p:nvPr/>
        </p:nvSpPr>
        <p:spPr>
          <a:xfrm>
            <a:off x="865440" y="3212640"/>
            <a:ext cx="8501400" cy="1427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  <a:spcAft>
                <a:spcPts val="1599"/>
              </a:spcAft>
            </a:pPr>
            <a:r>
              <a:rPr b="0" lang="en-US" sz="1800" spc="-1" strike="noStrike">
                <a:solidFill>
                  <a:srgbClr val="ffffff"/>
                </a:solidFill>
                <a:latin typeface="Open Sans"/>
                <a:ea typeface="Open Sans"/>
              </a:rPr>
              <a:t>Online Trading Web 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271" name="" descr=""/>
          <p:cNvPicPr/>
          <p:nvPr/>
        </p:nvPicPr>
        <p:blipFill>
          <a:blip r:embed="rId1"/>
          <a:stretch/>
        </p:blipFill>
        <p:spPr>
          <a:xfrm>
            <a:off x="3429000" y="419400"/>
            <a:ext cx="2823840" cy="718920"/>
          </a:xfrm>
          <a:prstGeom prst="rect">
            <a:avLst/>
          </a:prstGeom>
          <a:ln>
            <a:noFill/>
          </a:ln>
        </p:spPr>
      </p:pic>
      <p:pic>
        <p:nvPicPr>
          <p:cNvPr id="272" name="" descr=""/>
          <p:cNvPicPr/>
          <p:nvPr/>
        </p:nvPicPr>
        <p:blipFill>
          <a:blip r:embed="rId2"/>
          <a:stretch/>
        </p:blipFill>
        <p:spPr>
          <a:xfrm>
            <a:off x="7687800" y="3923640"/>
            <a:ext cx="2395440" cy="1738080"/>
          </a:xfrm>
          <a:prstGeom prst="rect">
            <a:avLst/>
          </a:prstGeom>
          <a:ln>
            <a:noFill/>
          </a:ln>
        </p:spPr>
      </p:pic>
      <p:sp>
        <p:nvSpPr>
          <p:cNvPr id="273" name="CustomShape 3"/>
          <p:cNvSpPr/>
          <p:nvPr/>
        </p:nvSpPr>
        <p:spPr>
          <a:xfrm>
            <a:off x="3429000" y="2383920"/>
            <a:ext cx="3424680" cy="711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Microsoft YaHei"/>
              </a:rPr>
              <a:t>Quick Guideline </a:t>
            </a: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Online Trading Android 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CustomShape 1"/>
          <p:cNvSpPr/>
          <p:nvPr/>
        </p:nvSpPr>
        <p:spPr>
          <a:xfrm>
            <a:off x="3724200" y="685800"/>
            <a:ext cx="5040720" cy="84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Homepage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275" name="CustomShape 2"/>
          <p:cNvSpPr/>
          <p:nvPr/>
        </p:nvSpPr>
        <p:spPr>
          <a:xfrm>
            <a:off x="3742200" y="1320480"/>
            <a:ext cx="3444120" cy="1557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Tekan Login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276" name="" descr=""/>
          <p:cNvPicPr/>
          <p:nvPr/>
        </p:nvPicPr>
        <p:blipFill>
          <a:blip r:embed="rId1"/>
          <a:stretch/>
        </p:blipFill>
        <p:spPr>
          <a:xfrm>
            <a:off x="761040" y="1186560"/>
            <a:ext cx="2667600" cy="42994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CustomShape 1"/>
          <p:cNvSpPr/>
          <p:nvPr/>
        </p:nvSpPr>
        <p:spPr>
          <a:xfrm>
            <a:off x="2896200" y="37800"/>
            <a:ext cx="5040720" cy="84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Form Login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278" name="CustomShape 2"/>
          <p:cNvSpPr/>
          <p:nvPr/>
        </p:nvSpPr>
        <p:spPr>
          <a:xfrm>
            <a:off x="2914200" y="672480"/>
            <a:ext cx="3444120" cy="1557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Masukkan Username dan Password lalu pilih Login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Setelah itu akan muncul disclaimer mengenai aplikasi serta layanan.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Silahkan di baca lalu pilih checkbox di bagian bawah dan pilih masuk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279" name="" descr=""/>
          <p:cNvPicPr/>
          <p:nvPr/>
        </p:nvPicPr>
        <p:blipFill>
          <a:blip r:embed="rId1"/>
          <a:stretch/>
        </p:blipFill>
        <p:spPr>
          <a:xfrm>
            <a:off x="457200" y="596880"/>
            <a:ext cx="2285640" cy="5079960"/>
          </a:xfrm>
          <a:prstGeom prst="rect">
            <a:avLst/>
          </a:prstGeom>
          <a:ln>
            <a:noFill/>
          </a:ln>
        </p:spPr>
      </p:pic>
      <p:pic>
        <p:nvPicPr>
          <p:cNvPr id="280" name="" descr=""/>
          <p:cNvPicPr/>
          <p:nvPr/>
        </p:nvPicPr>
        <p:blipFill>
          <a:blip r:embed="rId2"/>
          <a:stretch/>
        </p:blipFill>
        <p:spPr>
          <a:xfrm>
            <a:off x="7315200" y="177480"/>
            <a:ext cx="2285640" cy="50799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CustomShape 1"/>
          <p:cNvSpPr/>
          <p:nvPr/>
        </p:nvSpPr>
        <p:spPr>
          <a:xfrm>
            <a:off x="3560400" y="-84960"/>
            <a:ext cx="2965320" cy="76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Order Buy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282" name="CustomShape 2"/>
          <p:cNvSpPr/>
          <p:nvPr/>
        </p:nvSpPr>
        <p:spPr>
          <a:xfrm>
            <a:off x="2743200" y="1454400"/>
            <a:ext cx="205092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Form Order Buy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283" name="CustomShape 3"/>
          <p:cNvSpPr/>
          <p:nvPr/>
        </p:nvSpPr>
        <p:spPr>
          <a:xfrm>
            <a:off x="4343400" y="3866760"/>
            <a:ext cx="296532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Konfirmasi Order Buy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284" name="CustomShape 4"/>
          <p:cNvSpPr/>
          <p:nvPr/>
        </p:nvSpPr>
        <p:spPr>
          <a:xfrm>
            <a:off x="4346640" y="4590720"/>
            <a:ext cx="263160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Selanjutnya pilih confirm 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atau pilih cancel jika ingin mengubah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85" name="CustomShape 5"/>
          <p:cNvSpPr/>
          <p:nvPr/>
        </p:nvSpPr>
        <p:spPr>
          <a:xfrm>
            <a:off x="2743200" y="2286000"/>
            <a:ext cx="365724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Masuk ke tab Stock Order -&gt; 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Pilih tab BUY -&gt; Masukkan Kode saham -&gt; Masukkan harga dan jumlah barang (lot)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286" name="" descr=""/>
          <p:cNvPicPr/>
          <p:nvPr/>
        </p:nvPicPr>
        <p:blipFill>
          <a:blip r:embed="rId1"/>
          <a:stretch/>
        </p:blipFill>
        <p:spPr>
          <a:xfrm>
            <a:off x="156600" y="1186560"/>
            <a:ext cx="2613960" cy="4114440"/>
          </a:xfrm>
          <a:prstGeom prst="rect">
            <a:avLst/>
          </a:prstGeom>
          <a:ln>
            <a:noFill/>
          </a:ln>
        </p:spPr>
      </p:pic>
      <p:pic>
        <p:nvPicPr>
          <p:cNvPr id="287" name="" descr=""/>
          <p:cNvPicPr/>
          <p:nvPr/>
        </p:nvPicPr>
        <p:blipFill>
          <a:blip r:embed="rId2"/>
          <a:stretch/>
        </p:blipFill>
        <p:spPr>
          <a:xfrm>
            <a:off x="7086600" y="1143000"/>
            <a:ext cx="2550960" cy="41144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CustomShape 1"/>
          <p:cNvSpPr/>
          <p:nvPr/>
        </p:nvSpPr>
        <p:spPr>
          <a:xfrm>
            <a:off x="228600" y="228600"/>
            <a:ext cx="3651120" cy="520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Hasil Order Buy</a:t>
            </a:r>
            <a:endParaRPr b="0" lang="en-US" sz="4000" spc="-1" strike="noStrike">
              <a:latin typeface="Arial"/>
            </a:endParaRPr>
          </a:p>
        </p:txBody>
      </p:sp>
      <p:pic>
        <p:nvPicPr>
          <p:cNvPr id="289" name="" descr=""/>
          <p:cNvPicPr/>
          <p:nvPr/>
        </p:nvPicPr>
        <p:blipFill>
          <a:blip r:embed="rId1"/>
          <a:stretch/>
        </p:blipFill>
        <p:spPr>
          <a:xfrm>
            <a:off x="3620880" y="685800"/>
            <a:ext cx="3008160" cy="45309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CustomShape 1"/>
          <p:cNvSpPr/>
          <p:nvPr/>
        </p:nvSpPr>
        <p:spPr>
          <a:xfrm>
            <a:off x="3429000" y="-84960"/>
            <a:ext cx="2965320" cy="76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Order Sell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291" name="CustomShape 2"/>
          <p:cNvSpPr/>
          <p:nvPr/>
        </p:nvSpPr>
        <p:spPr>
          <a:xfrm>
            <a:off x="2743200" y="1346400"/>
            <a:ext cx="205092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Form Order Sell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292" name="CustomShape 3"/>
          <p:cNvSpPr/>
          <p:nvPr/>
        </p:nvSpPr>
        <p:spPr>
          <a:xfrm>
            <a:off x="2743200" y="2109600"/>
            <a:ext cx="388584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Masuk ke tab Stock Order -&gt; 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Pilih tab </a:t>
            </a:r>
            <a:r>
              <a:rPr b="1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SELL</a:t>
            </a: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 -&gt; Masukkan Kode saham -&gt; Masukkan harga dan jumlah barang (lot)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293" name="" descr=""/>
          <p:cNvPicPr/>
          <p:nvPr/>
        </p:nvPicPr>
        <p:blipFill>
          <a:blip r:embed="rId1"/>
          <a:stretch/>
        </p:blipFill>
        <p:spPr>
          <a:xfrm>
            <a:off x="157320" y="685800"/>
            <a:ext cx="2585520" cy="3885840"/>
          </a:xfrm>
          <a:prstGeom prst="rect">
            <a:avLst/>
          </a:prstGeom>
          <a:ln>
            <a:noFill/>
          </a:ln>
        </p:spPr>
      </p:pic>
      <p:pic>
        <p:nvPicPr>
          <p:cNvPr id="294" name="" descr=""/>
          <p:cNvPicPr/>
          <p:nvPr/>
        </p:nvPicPr>
        <p:blipFill>
          <a:blip r:embed="rId2"/>
          <a:stretch/>
        </p:blipFill>
        <p:spPr>
          <a:xfrm>
            <a:off x="7278480" y="1186560"/>
            <a:ext cx="2550960" cy="4070880"/>
          </a:xfrm>
          <a:prstGeom prst="rect">
            <a:avLst/>
          </a:prstGeom>
          <a:ln>
            <a:noFill/>
          </a:ln>
        </p:spPr>
      </p:pic>
      <p:sp>
        <p:nvSpPr>
          <p:cNvPr id="295" name="CustomShape 4"/>
          <p:cNvSpPr/>
          <p:nvPr/>
        </p:nvSpPr>
        <p:spPr>
          <a:xfrm>
            <a:off x="4343400" y="3866760"/>
            <a:ext cx="296532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Konfirmasi Order Sell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296" name="CustomShape 5"/>
          <p:cNvSpPr/>
          <p:nvPr/>
        </p:nvSpPr>
        <p:spPr>
          <a:xfrm>
            <a:off x="4346640" y="4590720"/>
            <a:ext cx="263160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Selanjutnya pilih confirm 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atau pilih cancel jika ingin mengubah</a:t>
            </a:r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CustomShape 1"/>
          <p:cNvSpPr/>
          <p:nvPr/>
        </p:nvSpPr>
        <p:spPr>
          <a:xfrm>
            <a:off x="228600" y="228600"/>
            <a:ext cx="3422520" cy="520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Hasil Order Sell</a:t>
            </a:r>
            <a:endParaRPr b="0" lang="en-US" sz="4000" spc="-1" strike="noStrike">
              <a:latin typeface="Arial"/>
            </a:endParaRPr>
          </a:p>
        </p:txBody>
      </p:sp>
      <p:pic>
        <p:nvPicPr>
          <p:cNvPr id="298" name="" descr=""/>
          <p:cNvPicPr/>
          <p:nvPr/>
        </p:nvPicPr>
        <p:blipFill>
          <a:blip r:embed="rId1"/>
          <a:stretch/>
        </p:blipFill>
        <p:spPr>
          <a:xfrm>
            <a:off x="3886200" y="433080"/>
            <a:ext cx="3200040" cy="48744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CustomShape 1"/>
          <p:cNvSpPr/>
          <p:nvPr/>
        </p:nvSpPr>
        <p:spPr>
          <a:xfrm>
            <a:off x="2971800" y="-48960"/>
            <a:ext cx="3422520" cy="76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Amend Buy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300" name="CustomShape 2"/>
          <p:cNvSpPr/>
          <p:nvPr/>
        </p:nvSpPr>
        <p:spPr>
          <a:xfrm>
            <a:off x="2423160" y="957960"/>
            <a:ext cx="1919880" cy="90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Amend Buy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301" name="CustomShape 3"/>
          <p:cNvSpPr/>
          <p:nvPr/>
        </p:nvSpPr>
        <p:spPr>
          <a:xfrm>
            <a:off x="2514600" y="1600200"/>
            <a:ext cx="3200040" cy="130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pilih tab </a:t>
            </a:r>
            <a:r>
              <a:rPr b="1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AMEND </a:t>
            </a: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lalu pilih saham yang bisa di amend, ditandai dengan warna yang berbeda untuk Buy (merah) Sell (hijau)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302" name="CustomShape 4"/>
          <p:cNvSpPr/>
          <p:nvPr/>
        </p:nvSpPr>
        <p:spPr>
          <a:xfrm>
            <a:off x="4114800" y="3667680"/>
            <a:ext cx="313488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Proses Amend Buy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303" name="CustomShape 5"/>
          <p:cNvSpPr/>
          <p:nvPr/>
        </p:nvSpPr>
        <p:spPr>
          <a:xfrm>
            <a:off x="4152600" y="4216680"/>
            <a:ext cx="2782440" cy="802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Masukkan harga dan atau jumlah barang yang baru lalu klik </a:t>
            </a:r>
            <a:r>
              <a:rPr b="1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Amend</a:t>
            </a: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 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304" name="" descr=""/>
          <p:cNvPicPr/>
          <p:nvPr/>
        </p:nvPicPr>
        <p:blipFill>
          <a:blip r:embed="rId1"/>
          <a:stretch/>
        </p:blipFill>
        <p:spPr>
          <a:xfrm>
            <a:off x="63000" y="957960"/>
            <a:ext cx="2415240" cy="4070880"/>
          </a:xfrm>
          <a:prstGeom prst="rect">
            <a:avLst/>
          </a:prstGeom>
          <a:ln>
            <a:noFill/>
          </a:ln>
        </p:spPr>
      </p:pic>
      <p:pic>
        <p:nvPicPr>
          <p:cNvPr id="305" name="" descr=""/>
          <p:cNvPicPr/>
          <p:nvPr/>
        </p:nvPicPr>
        <p:blipFill>
          <a:blip r:embed="rId2"/>
          <a:stretch/>
        </p:blipFill>
        <p:spPr>
          <a:xfrm>
            <a:off x="7315200" y="1143000"/>
            <a:ext cx="2604600" cy="43005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CustomShape 1"/>
          <p:cNvSpPr/>
          <p:nvPr/>
        </p:nvSpPr>
        <p:spPr>
          <a:xfrm>
            <a:off x="3308400" y="-48960"/>
            <a:ext cx="3520080" cy="76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Amend Buy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307" name="CustomShape 2"/>
          <p:cNvSpPr/>
          <p:nvPr/>
        </p:nvSpPr>
        <p:spPr>
          <a:xfrm>
            <a:off x="2743200" y="1238400"/>
            <a:ext cx="32000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Konfirmasi Amend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308" name="CustomShape 3"/>
          <p:cNvSpPr/>
          <p:nvPr/>
        </p:nvSpPr>
        <p:spPr>
          <a:xfrm>
            <a:off x="2745360" y="1962360"/>
            <a:ext cx="319788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Selanjutnya pilih confirm 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atau pilih cancel jika ingin mengubah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309" name="CustomShape 4"/>
          <p:cNvSpPr/>
          <p:nvPr/>
        </p:nvSpPr>
        <p:spPr>
          <a:xfrm>
            <a:off x="4337280" y="3794400"/>
            <a:ext cx="32000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Hasil Amend Buy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310" name="CustomShape 5"/>
          <p:cNvSpPr/>
          <p:nvPr/>
        </p:nvSpPr>
        <p:spPr>
          <a:xfrm>
            <a:off x="5717160" y="3673440"/>
            <a:ext cx="182016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11" name="" descr=""/>
          <p:cNvPicPr/>
          <p:nvPr/>
        </p:nvPicPr>
        <p:blipFill>
          <a:blip r:embed="rId1"/>
          <a:stretch/>
        </p:blipFill>
        <p:spPr>
          <a:xfrm>
            <a:off x="191880" y="914400"/>
            <a:ext cx="2550960" cy="4114440"/>
          </a:xfrm>
          <a:prstGeom prst="rect">
            <a:avLst/>
          </a:prstGeom>
          <a:ln>
            <a:noFill/>
          </a:ln>
        </p:spPr>
      </p:pic>
      <p:pic>
        <p:nvPicPr>
          <p:cNvPr id="312" name="" descr=""/>
          <p:cNvPicPr/>
          <p:nvPr/>
        </p:nvPicPr>
        <p:blipFill>
          <a:blip r:embed="rId2"/>
          <a:stretch/>
        </p:blipFill>
        <p:spPr>
          <a:xfrm>
            <a:off x="7507080" y="952200"/>
            <a:ext cx="2550960" cy="40708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CustomShape 1"/>
          <p:cNvSpPr/>
          <p:nvPr/>
        </p:nvSpPr>
        <p:spPr>
          <a:xfrm>
            <a:off x="3259800" y="-48960"/>
            <a:ext cx="3422520" cy="76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Amend Sell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314" name="CustomShape 2"/>
          <p:cNvSpPr/>
          <p:nvPr/>
        </p:nvSpPr>
        <p:spPr>
          <a:xfrm>
            <a:off x="2743200" y="920160"/>
            <a:ext cx="2743920" cy="90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Amend Sell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315" name="CustomShape 3"/>
          <p:cNvSpPr/>
          <p:nvPr/>
        </p:nvSpPr>
        <p:spPr>
          <a:xfrm>
            <a:off x="2743200" y="1657800"/>
            <a:ext cx="365724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pilih tab </a:t>
            </a:r>
            <a:r>
              <a:rPr b="1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AMEND </a:t>
            </a: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lalu pilih saham yang bisa di amend, ditandai dengan warna yang berbeda untuk Buy (merah) Sell (hijau)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316" name="CustomShape 4"/>
          <p:cNvSpPr/>
          <p:nvPr/>
        </p:nvSpPr>
        <p:spPr>
          <a:xfrm>
            <a:off x="3886200" y="3200400"/>
            <a:ext cx="339948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Proses Amend Sell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317" name="CustomShape 5"/>
          <p:cNvSpPr/>
          <p:nvPr/>
        </p:nvSpPr>
        <p:spPr>
          <a:xfrm>
            <a:off x="3927240" y="3635640"/>
            <a:ext cx="301716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Masukkan harga dan atau jumlah barang yang baru lalu klik </a:t>
            </a:r>
            <a:r>
              <a:rPr b="1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Amend</a:t>
            </a: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 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318" name="" descr=""/>
          <p:cNvPicPr/>
          <p:nvPr/>
        </p:nvPicPr>
        <p:blipFill>
          <a:blip r:embed="rId1"/>
          <a:stretch/>
        </p:blipFill>
        <p:spPr>
          <a:xfrm>
            <a:off x="108000" y="806400"/>
            <a:ext cx="2550960" cy="4114440"/>
          </a:xfrm>
          <a:prstGeom prst="rect">
            <a:avLst/>
          </a:prstGeom>
          <a:ln>
            <a:noFill/>
          </a:ln>
        </p:spPr>
      </p:pic>
      <p:pic>
        <p:nvPicPr>
          <p:cNvPr id="319" name="" descr=""/>
          <p:cNvPicPr/>
          <p:nvPr/>
        </p:nvPicPr>
        <p:blipFill>
          <a:blip r:embed="rId2"/>
          <a:stretch/>
        </p:blipFill>
        <p:spPr>
          <a:xfrm>
            <a:off x="7315200" y="725400"/>
            <a:ext cx="2623320" cy="4532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CustomShape 1"/>
          <p:cNvSpPr/>
          <p:nvPr/>
        </p:nvSpPr>
        <p:spPr>
          <a:xfrm>
            <a:off x="3308400" y="-48960"/>
            <a:ext cx="3520080" cy="76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Amend Sell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321" name="CustomShape 2"/>
          <p:cNvSpPr/>
          <p:nvPr/>
        </p:nvSpPr>
        <p:spPr>
          <a:xfrm>
            <a:off x="4572000" y="4114800"/>
            <a:ext cx="319392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Hasil Amend Sell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322" name="CustomShape 3"/>
          <p:cNvSpPr/>
          <p:nvPr/>
        </p:nvSpPr>
        <p:spPr>
          <a:xfrm>
            <a:off x="5717160" y="3673440"/>
            <a:ext cx="182016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23" name="" descr=""/>
          <p:cNvPicPr/>
          <p:nvPr/>
        </p:nvPicPr>
        <p:blipFill>
          <a:blip r:embed="rId1"/>
          <a:stretch/>
        </p:blipFill>
        <p:spPr>
          <a:xfrm>
            <a:off x="191880" y="695520"/>
            <a:ext cx="2550960" cy="4333320"/>
          </a:xfrm>
          <a:prstGeom prst="rect">
            <a:avLst/>
          </a:prstGeom>
          <a:ln>
            <a:noFill/>
          </a:ln>
        </p:spPr>
      </p:pic>
      <p:sp>
        <p:nvSpPr>
          <p:cNvPr id="324" name="CustomShape 4"/>
          <p:cNvSpPr/>
          <p:nvPr/>
        </p:nvSpPr>
        <p:spPr>
          <a:xfrm>
            <a:off x="2743200" y="842400"/>
            <a:ext cx="32000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Konfirmasi Amend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325" name="CustomShape 5"/>
          <p:cNvSpPr/>
          <p:nvPr/>
        </p:nvSpPr>
        <p:spPr>
          <a:xfrm>
            <a:off x="2745360" y="1566360"/>
            <a:ext cx="319788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Selanjutnya pilih confirm 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atau pilih cancel jika ingin mengubah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326" name="" descr=""/>
          <p:cNvPicPr/>
          <p:nvPr/>
        </p:nvPicPr>
        <p:blipFill>
          <a:blip r:embed="rId2"/>
          <a:stretch/>
        </p:blipFill>
        <p:spPr>
          <a:xfrm>
            <a:off x="7315200" y="685800"/>
            <a:ext cx="2550960" cy="44053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CustomShape 1"/>
          <p:cNvSpPr/>
          <p:nvPr/>
        </p:nvSpPr>
        <p:spPr>
          <a:xfrm>
            <a:off x="3429000" y="-48960"/>
            <a:ext cx="3640680" cy="76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Withdraw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328" name="CustomShape 2"/>
          <p:cNvSpPr/>
          <p:nvPr/>
        </p:nvSpPr>
        <p:spPr>
          <a:xfrm>
            <a:off x="2743200" y="914400"/>
            <a:ext cx="205092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Withdraw</a:t>
            </a:r>
            <a:endParaRPr b="0" lang="en-US" sz="2200" spc="-1" strike="noStrike">
              <a:latin typeface="Arial"/>
            </a:endParaRPr>
          </a:p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 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329" name="CustomShape 3"/>
          <p:cNvSpPr/>
          <p:nvPr/>
        </p:nvSpPr>
        <p:spPr>
          <a:xfrm>
            <a:off x="2745360" y="1252800"/>
            <a:ext cx="3655080" cy="1013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Pilih tab </a:t>
            </a:r>
            <a:r>
              <a:rPr b="1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Withdraw</a:t>
            </a: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 -&gt; pilih saham yang akan di withdraw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330" name="CustomShape 4"/>
          <p:cNvSpPr/>
          <p:nvPr/>
        </p:nvSpPr>
        <p:spPr>
          <a:xfrm>
            <a:off x="4572000" y="3794400"/>
            <a:ext cx="319392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Proses Withdraw 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331" name="CustomShape 5"/>
          <p:cNvSpPr/>
          <p:nvPr/>
        </p:nvSpPr>
        <p:spPr>
          <a:xfrm>
            <a:off x="5717160" y="3924360"/>
            <a:ext cx="182016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32" name="CustomShape 6"/>
          <p:cNvSpPr/>
          <p:nvPr/>
        </p:nvSpPr>
        <p:spPr>
          <a:xfrm>
            <a:off x="5715000" y="4343400"/>
            <a:ext cx="1441080" cy="30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Pilih Withdraw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333" name="" descr=""/>
          <p:cNvPicPr/>
          <p:nvPr/>
        </p:nvPicPr>
        <p:blipFill>
          <a:blip r:embed="rId1"/>
          <a:stretch/>
        </p:blipFill>
        <p:spPr>
          <a:xfrm>
            <a:off x="228600" y="924120"/>
            <a:ext cx="2550960" cy="4104720"/>
          </a:xfrm>
          <a:prstGeom prst="rect">
            <a:avLst/>
          </a:prstGeom>
          <a:ln>
            <a:noFill/>
          </a:ln>
        </p:spPr>
      </p:pic>
      <p:pic>
        <p:nvPicPr>
          <p:cNvPr id="334" name="" descr=""/>
          <p:cNvPicPr/>
          <p:nvPr/>
        </p:nvPicPr>
        <p:blipFill>
          <a:blip r:embed="rId2"/>
          <a:stretch/>
        </p:blipFill>
        <p:spPr>
          <a:xfrm>
            <a:off x="7472520" y="1067760"/>
            <a:ext cx="2585520" cy="4418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CustomShape 1"/>
          <p:cNvSpPr/>
          <p:nvPr/>
        </p:nvSpPr>
        <p:spPr>
          <a:xfrm>
            <a:off x="3886200" y="-12960"/>
            <a:ext cx="3327840" cy="76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Withdraw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336" name="CustomShape 2"/>
          <p:cNvSpPr/>
          <p:nvPr/>
        </p:nvSpPr>
        <p:spPr>
          <a:xfrm>
            <a:off x="4806720" y="4023000"/>
            <a:ext cx="296532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Hasil Withdraw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337" name="CustomShape 3"/>
          <p:cNvSpPr/>
          <p:nvPr/>
        </p:nvSpPr>
        <p:spPr>
          <a:xfrm>
            <a:off x="4803840" y="3673440"/>
            <a:ext cx="263160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38" name="" descr=""/>
          <p:cNvPicPr/>
          <p:nvPr/>
        </p:nvPicPr>
        <p:blipFill>
          <a:blip r:embed="rId1"/>
          <a:stretch/>
        </p:blipFill>
        <p:spPr>
          <a:xfrm>
            <a:off x="191880" y="729360"/>
            <a:ext cx="2550960" cy="4756680"/>
          </a:xfrm>
          <a:prstGeom prst="rect">
            <a:avLst/>
          </a:prstGeom>
          <a:ln>
            <a:noFill/>
          </a:ln>
        </p:spPr>
      </p:pic>
      <p:sp>
        <p:nvSpPr>
          <p:cNvPr id="339" name="CustomShape 4"/>
          <p:cNvSpPr/>
          <p:nvPr/>
        </p:nvSpPr>
        <p:spPr>
          <a:xfrm>
            <a:off x="2743200" y="842400"/>
            <a:ext cx="34286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Konfirmasi Withdraw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340" name="CustomShape 5"/>
          <p:cNvSpPr/>
          <p:nvPr/>
        </p:nvSpPr>
        <p:spPr>
          <a:xfrm>
            <a:off x="2745360" y="1566360"/>
            <a:ext cx="319788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Selanjutnya pilih confirm 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atau pilih cancel jika ingin mengubah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341" name="" descr=""/>
          <p:cNvPicPr/>
          <p:nvPr/>
        </p:nvPicPr>
        <p:blipFill>
          <a:blip r:embed="rId2"/>
          <a:stretch/>
        </p:blipFill>
        <p:spPr>
          <a:xfrm>
            <a:off x="7315200" y="1152720"/>
            <a:ext cx="2550960" cy="41047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CustomShape 1"/>
          <p:cNvSpPr/>
          <p:nvPr/>
        </p:nvSpPr>
        <p:spPr>
          <a:xfrm>
            <a:off x="2514600" y="-12960"/>
            <a:ext cx="4699440" cy="76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Advance Order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343" name="CustomShape 2"/>
          <p:cNvSpPr/>
          <p:nvPr/>
        </p:nvSpPr>
        <p:spPr>
          <a:xfrm>
            <a:off x="4803840" y="3673440"/>
            <a:ext cx="263160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4" name="CustomShape 3"/>
          <p:cNvSpPr/>
          <p:nvPr/>
        </p:nvSpPr>
        <p:spPr>
          <a:xfrm>
            <a:off x="2743200" y="842400"/>
            <a:ext cx="34286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Menu Advance Order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345" name="" descr=""/>
          <p:cNvPicPr/>
          <p:nvPr/>
        </p:nvPicPr>
        <p:blipFill>
          <a:blip r:embed="rId1"/>
          <a:stretch/>
        </p:blipFill>
        <p:spPr>
          <a:xfrm>
            <a:off x="191880" y="751680"/>
            <a:ext cx="2550960" cy="4800240"/>
          </a:xfrm>
          <a:prstGeom prst="rect">
            <a:avLst/>
          </a:prstGeom>
          <a:ln>
            <a:noFill/>
          </a:ln>
        </p:spPr>
      </p:pic>
      <p:pic>
        <p:nvPicPr>
          <p:cNvPr id="346" name="" descr=""/>
          <p:cNvPicPr/>
          <p:nvPr/>
        </p:nvPicPr>
        <p:blipFill>
          <a:blip r:embed="rId2"/>
          <a:stretch/>
        </p:blipFill>
        <p:spPr>
          <a:xfrm>
            <a:off x="7214400" y="685800"/>
            <a:ext cx="2742840" cy="4622760"/>
          </a:xfrm>
          <a:prstGeom prst="rect">
            <a:avLst/>
          </a:prstGeom>
          <a:ln>
            <a:noFill/>
          </a:ln>
        </p:spPr>
      </p:pic>
      <p:sp>
        <p:nvSpPr>
          <p:cNvPr id="347" name="CustomShape 4"/>
          <p:cNvSpPr/>
          <p:nvPr/>
        </p:nvSpPr>
        <p:spPr>
          <a:xfrm>
            <a:off x="4572000" y="4023360"/>
            <a:ext cx="27428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Isi kondisi IF yang di inginkan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7" dur="indefinite" restart="never" nodeType="tmRoot">
          <p:childTnLst>
            <p:seq>
              <p:cTn id="2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CustomShape 1"/>
          <p:cNvSpPr/>
          <p:nvPr/>
        </p:nvSpPr>
        <p:spPr>
          <a:xfrm>
            <a:off x="2514600" y="-12960"/>
            <a:ext cx="4699440" cy="76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Advance Order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349" name="CustomShape 2"/>
          <p:cNvSpPr/>
          <p:nvPr/>
        </p:nvSpPr>
        <p:spPr>
          <a:xfrm>
            <a:off x="4803840" y="3673440"/>
            <a:ext cx="263160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0" name="CustomShape 3"/>
          <p:cNvSpPr/>
          <p:nvPr/>
        </p:nvSpPr>
        <p:spPr>
          <a:xfrm>
            <a:off x="2743200" y="1600200"/>
            <a:ext cx="27428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Isi kondisi IF yang di inginkan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351" name="" descr=""/>
          <p:cNvPicPr/>
          <p:nvPr/>
        </p:nvPicPr>
        <p:blipFill>
          <a:blip r:embed="rId1"/>
          <a:stretch/>
        </p:blipFill>
        <p:spPr>
          <a:xfrm>
            <a:off x="228600" y="914400"/>
            <a:ext cx="2550960" cy="4343040"/>
          </a:xfrm>
          <a:prstGeom prst="rect">
            <a:avLst/>
          </a:prstGeom>
          <a:ln>
            <a:noFill/>
          </a:ln>
        </p:spPr>
      </p:pic>
      <p:pic>
        <p:nvPicPr>
          <p:cNvPr id="352" name="" descr=""/>
          <p:cNvPicPr/>
          <p:nvPr/>
        </p:nvPicPr>
        <p:blipFill>
          <a:blip r:embed="rId2"/>
          <a:stretch/>
        </p:blipFill>
        <p:spPr>
          <a:xfrm>
            <a:off x="7086600" y="729360"/>
            <a:ext cx="2550960" cy="4756680"/>
          </a:xfrm>
          <a:prstGeom prst="rect">
            <a:avLst/>
          </a:prstGeom>
          <a:ln>
            <a:noFill/>
          </a:ln>
        </p:spPr>
      </p:pic>
      <p:sp>
        <p:nvSpPr>
          <p:cNvPr id="353" name="CustomShape 4"/>
          <p:cNvSpPr/>
          <p:nvPr/>
        </p:nvSpPr>
        <p:spPr>
          <a:xfrm>
            <a:off x="3886200" y="4300560"/>
            <a:ext cx="29714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Contoh pengisian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9" dur="indefinite" restart="never" nodeType="tmRoot">
          <p:childTnLst>
            <p:seq>
              <p:cTn id="3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CustomShape 1"/>
          <p:cNvSpPr/>
          <p:nvPr/>
        </p:nvSpPr>
        <p:spPr>
          <a:xfrm>
            <a:off x="2514600" y="-12960"/>
            <a:ext cx="4699440" cy="76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Advance Order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355" name="CustomShape 2"/>
          <p:cNvSpPr/>
          <p:nvPr/>
        </p:nvSpPr>
        <p:spPr>
          <a:xfrm>
            <a:off x="4803840" y="3673440"/>
            <a:ext cx="263160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6" name="CustomShape 3"/>
          <p:cNvSpPr/>
          <p:nvPr/>
        </p:nvSpPr>
        <p:spPr>
          <a:xfrm>
            <a:off x="2743200" y="1600200"/>
            <a:ext cx="27428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Confirmation buy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357" name="CustomShape 4"/>
          <p:cNvSpPr/>
          <p:nvPr/>
        </p:nvSpPr>
        <p:spPr>
          <a:xfrm>
            <a:off x="4800600" y="4480200"/>
            <a:ext cx="29714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Order list Advance Order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358" name="" descr=""/>
          <p:cNvPicPr/>
          <p:nvPr/>
        </p:nvPicPr>
        <p:blipFill>
          <a:blip r:embed="rId1"/>
          <a:stretch/>
        </p:blipFill>
        <p:spPr>
          <a:xfrm>
            <a:off x="191880" y="914400"/>
            <a:ext cx="2550960" cy="4343040"/>
          </a:xfrm>
          <a:prstGeom prst="rect">
            <a:avLst/>
          </a:prstGeom>
          <a:ln>
            <a:noFill/>
          </a:ln>
        </p:spPr>
      </p:pic>
      <p:pic>
        <p:nvPicPr>
          <p:cNvPr id="359" name="" descr=""/>
          <p:cNvPicPr/>
          <p:nvPr/>
        </p:nvPicPr>
        <p:blipFill>
          <a:blip r:embed="rId2"/>
          <a:stretch/>
        </p:blipFill>
        <p:spPr>
          <a:xfrm>
            <a:off x="7278480" y="913680"/>
            <a:ext cx="2550960" cy="4756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1" dur="indefinite" restart="never" nodeType="tmRoot">
          <p:childTnLst>
            <p:seq>
              <p:cTn id="3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CustomShape 1"/>
          <p:cNvSpPr/>
          <p:nvPr/>
        </p:nvSpPr>
        <p:spPr>
          <a:xfrm>
            <a:off x="2514600" y="-12960"/>
            <a:ext cx="4699440" cy="76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Advance Order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361" name="CustomShape 2"/>
          <p:cNvSpPr/>
          <p:nvPr/>
        </p:nvSpPr>
        <p:spPr>
          <a:xfrm>
            <a:off x="4803840" y="3673440"/>
            <a:ext cx="263160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2" name="CustomShape 3"/>
          <p:cNvSpPr/>
          <p:nvPr/>
        </p:nvSpPr>
        <p:spPr>
          <a:xfrm>
            <a:off x="2743200" y="842400"/>
            <a:ext cx="34286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Menu Advance Order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363" name="" descr=""/>
          <p:cNvPicPr/>
          <p:nvPr/>
        </p:nvPicPr>
        <p:blipFill>
          <a:blip r:embed="rId1"/>
          <a:stretch/>
        </p:blipFill>
        <p:spPr>
          <a:xfrm>
            <a:off x="191880" y="751680"/>
            <a:ext cx="2550960" cy="4800240"/>
          </a:xfrm>
          <a:prstGeom prst="rect">
            <a:avLst/>
          </a:prstGeom>
          <a:ln>
            <a:noFill/>
          </a:ln>
        </p:spPr>
      </p:pic>
      <p:sp>
        <p:nvSpPr>
          <p:cNvPr id="364" name="CustomShape 4"/>
          <p:cNvSpPr/>
          <p:nvPr/>
        </p:nvSpPr>
        <p:spPr>
          <a:xfrm>
            <a:off x="4572000" y="4023360"/>
            <a:ext cx="27428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Isi kondisi IF yang di inginkan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365" name="" descr=""/>
          <p:cNvPicPr/>
          <p:nvPr/>
        </p:nvPicPr>
        <p:blipFill>
          <a:blip r:embed="rId2"/>
          <a:stretch/>
        </p:blipFill>
        <p:spPr>
          <a:xfrm>
            <a:off x="7278480" y="1143000"/>
            <a:ext cx="2550960" cy="4343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3" dur="indefinite" restart="never" nodeType="tmRoot">
          <p:childTnLst>
            <p:seq>
              <p:cTn id="3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CustomShape 1"/>
          <p:cNvSpPr/>
          <p:nvPr/>
        </p:nvSpPr>
        <p:spPr>
          <a:xfrm>
            <a:off x="2514600" y="-12960"/>
            <a:ext cx="4699440" cy="76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Advance Order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367" name="CustomShape 2"/>
          <p:cNvSpPr/>
          <p:nvPr/>
        </p:nvSpPr>
        <p:spPr>
          <a:xfrm>
            <a:off x="4803840" y="3673440"/>
            <a:ext cx="263160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8" name="CustomShape 3"/>
          <p:cNvSpPr/>
          <p:nvPr/>
        </p:nvSpPr>
        <p:spPr>
          <a:xfrm>
            <a:off x="2743200" y="1600200"/>
            <a:ext cx="27428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Isi kondisi IF yang di inginkan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369" name="CustomShape 4"/>
          <p:cNvSpPr/>
          <p:nvPr/>
        </p:nvSpPr>
        <p:spPr>
          <a:xfrm>
            <a:off x="3886200" y="4300560"/>
            <a:ext cx="29714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Contoh pengisian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370" name="" descr=""/>
          <p:cNvPicPr/>
          <p:nvPr/>
        </p:nvPicPr>
        <p:blipFill>
          <a:blip r:embed="rId1"/>
          <a:stretch/>
        </p:blipFill>
        <p:spPr>
          <a:xfrm>
            <a:off x="228600" y="1371600"/>
            <a:ext cx="2550960" cy="4069800"/>
          </a:xfrm>
          <a:prstGeom prst="rect">
            <a:avLst/>
          </a:prstGeom>
          <a:ln>
            <a:noFill/>
          </a:ln>
        </p:spPr>
      </p:pic>
      <p:pic>
        <p:nvPicPr>
          <p:cNvPr id="371" name="" descr=""/>
          <p:cNvPicPr/>
          <p:nvPr/>
        </p:nvPicPr>
        <p:blipFill>
          <a:blip r:embed="rId2"/>
          <a:stretch/>
        </p:blipFill>
        <p:spPr>
          <a:xfrm>
            <a:off x="6858000" y="957960"/>
            <a:ext cx="2550960" cy="45280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5" dur="indefinite" restart="never" nodeType="tmRoot">
          <p:childTnLst>
            <p:seq>
              <p:cTn id="3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CustomShape 1"/>
          <p:cNvSpPr/>
          <p:nvPr/>
        </p:nvSpPr>
        <p:spPr>
          <a:xfrm>
            <a:off x="2514600" y="-12960"/>
            <a:ext cx="4699440" cy="76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Advance Order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373" name="CustomShape 2"/>
          <p:cNvSpPr/>
          <p:nvPr/>
        </p:nvSpPr>
        <p:spPr>
          <a:xfrm>
            <a:off x="4803840" y="3673440"/>
            <a:ext cx="263160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4" name="CustomShape 3"/>
          <p:cNvSpPr/>
          <p:nvPr/>
        </p:nvSpPr>
        <p:spPr>
          <a:xfrm>
            <a:off x="2743200" y="1600200"/>
            <a:ext cx="27428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Confirmation sell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375" name="CustomShape 4"/>
          <p:cNvSpPr/>
          <p:nvPr/>
        </p:nvSpPr>
        <p:spPr>
          <a:xfrm>
            <a:off x="4800600" y="4480200"/>
            <a:ext cx="29714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Order list Advance Order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376" name="" descr=""/>
          <p:cNvPicPr/>
          <p:nvPr/>
        </p:nvPicPr>
        <p:blipFill>
          <a:blip r:embed="rId1"/>
          <a:stretch/>
        </p:blipFill>
        <p:spPr>
          <a:xfrm>
            <a:off x="191880" y="1143000"/>
            <a:ext cx="2550960" cy="4299480"/>
          </a:xfrm>
          <a:prstGeom prst="rect">
            <a:avLst/>
          </a:prstGeom>
          <a:ln>
            <a:noFill/>
          </a:ln>
        </p:spPr>
      </p:pic>
      <p:pic>
        <p:nvPicPr>
          <p:cNvPr id="377" name="" descr=""/>
          <p:cNvPicPr/>
          <p:nvPr/>
        </p:nvPicPr>
        <p:blipFill>
          <a:blip r:embed="rId2"/>
          <a:stretch/>
        </p:blipFill>
        <p:spPr>
          <a:xfrm>
            <a:off x="7278480" y="914400"/>
            <a:ext cx="2550960" cy="4571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7" dur="indefinite" restart="never" nodeType="tmRoot">
          <p:childTnLst>
            <p:seq>
              <p:cTn id="3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CustomShape 1"/>
          <p:cNvSpPr/>
          <p:nvPr/>
        </p:nvSpPr>
        <p:spPr>
          <a:xfrm>
            <a:off x="3234600" y="-12960"/>
            <a:ext cx="3200040" cy="76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GTC Order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379" name="CustomShape 2"/>
          <p:cNvSpPr/>
          <p:nvPr/>
        </p:nvSpPr>
        <p:spPr>
          <a:xfrm>
            <a:off x="4803840" y="3673440"/>
            <a:ext cx="263160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80" name="CustomShape 3"/>
          <p:cNvSpPr/>
          <p:nvPr/>
        </p:nvSpPr>
        <p:spPr>
          <a:xfrm>
            <a:off x="2743200" y="842400"/>
            <a:ext cx="34286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Menu GTC Order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381" name="" descr=""/>
          <p:cNvPicPr/>
          <p:nvPr/>
        </p:nvPicPr>
        <p:blipFill>
          <a:blip r:embed="rId1"/>
          <a:stretch/>
        </p:blipFill>
        <p:spPr>
          <a:xfrm>
            <a:off x="191880" y="914400"/>
            <a:ext cx="2550960" cy="4527000"/>
          </a:xfrm>
          <a:prstGeom prst="rect">
            <a:avLst/>
          </a:prstGeom>
          <a:ln>
            <a:noFill/>
          </a:ln>
        </p:spPr>
      </p:pic>
      <p:pic>
        <p:nvPicPr>
          <p:cNvPr id="382" name="" descr=""/>
          <p:cNvPicPr/>
          <p:nvPr/>
        </p:nvPicPr>
        <p:blipFill>
          <a:blip r:embed="rId2"/>
          <a:stretch/>
        </p:blipFill>
        <p:spPr>
          <a:xfrm>
            <a:off x="7315200" y="617400"/>
            <a:ext cx="2742840" cy="4868640"/>
          </a:xfrm>
          <a:prstGeom prst="rect">
            <a:avLst/>
          </a:prstGeom>
          <a:ln>
            <a:noFill/>
          </a:ln>
        </p:spPr>
      </p:pic>
      <p:sp>
        <p:nvSpPr>
          <p:cNvPr id="383" name="CustomShape 4"/>
          <p:cNvSpPr/>
          <p:nvPr/>
        </p:nvSpPr>
        <p:spPr>
          <a:xfrm>
            <a:off x="4343400" y="4300920"/>
            <a:ext cx="29714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Contoh pengisian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9" dur="indefinite" restart="never" nodeType="tmRoot">
          <p:childTnLst>
            <p:seq>
              <p:cTn id="4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CustomShape 1"/>
          <p:cNvSpPr/>
          <p:nvPr/>
        </p:nvSpPr>
        <p:spPr>
          <a:xfrm>
            <a:off x="3234600" y="-12960"/>
            <a:ext cx="3200040" cy="76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GTC Order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385" name="CustomShape 2"/>
          <p:cNvSpPr/>
          <p:nvPr/>
        </p:nvSpPr>
        <p:spPr>
          <a:xfrm>
            <a:off x="4803840" y="3673440"/>
            <a:ext cx="263160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86" name="CustomShape 3"/>
          <p:cNvSpPr/>
          <p:nvPr/>
        </p:nvSpPr>
        <p:spPr>
          <a:xfrm>
            <a:off x="4343400" y="4300920"/>
            <a:ext cx="29714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GTC Order List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387" name="" descr=""/>
          <p:cNvPicPr/>
          <p:nvPr/>
        </p:nvPicPr>
        <p:blipFill>
          <a:blip r:embed="rId1"/>
          <a:stretch/>
        </p:blipFill>
        <p:spPr>
          <a:xfrm>
            <a:off x="191880" y="914400"/>
            <a:ext cx="2550960" cy="4528080"/>
          </a:xfrm>
          <a:prstGeom prst="rect">
            <a:avLst/>
          </a:prstGeom>
          <a:ln>
            <a:noFill/>
          </a:ln>
        </p:spPr>
      </p:pic>
      <p:sp>
        <p:nvSpPr>
          <p:cNvPr id="388" name="CustomShape 4"/>
          <p:cNvSpPr/>
          <p:nvPr/>
        </p:nvSpPr>
        <p:spPr>
          <a:xfrm>
            <a:off x="2743200" y="1600560"/>
            <a:ext cx="27428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Confirmation buy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389" name="" descr=""/>
          <p:cNvPicPr/>
          <p:nvPr/>
        </p:nvPicPr>
        <p:blipFill>
          <a:blip r:embed="rId2"/>
          <a:stretch/>
        </p:blipFill>
        <p:spPr>
          <a:xfrm>
            <a:off x="7315200" y="914400"/>
            <a:ext cx="2550960" cy="4756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1" dur="indefinite" restart="never" nodeType="tmRoot">
          <p:childTnLst>
            <p:seq>
              <p:cTn id="4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CustomShape 1"/>
          <p:cNvSpPr/>
          <p:nvPr/>
        </p:nvSpPr>
        <p:spPr>
          <a:xfrm>
            <a:off x="3234600" y="-12960"/>
            <a:ext cx="3200040" cy="76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GTC Order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391" name="CustomShape 2"/>
          <p:cNvSpPr/>
          <p:nvPr/>
        </p:nvSpPr>
        <p:spPr>
          <a:xfrm>
            <a:off x="4803840" y="3673440"/>
            <a:ext cx="263160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2" name="CustomShape 3"/>
          <p:cNvSpPr/>
          <p:nvPr/>
        </p:nvSpPr>
        <p:spPr>
          <a:xfrm>
            <a:off x="2743200" y="842400"/>
            <a:ext cx="34286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Menu GTC Order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393" name="" descr=""/>
          <p:cNvPicPr/>
          <p:nvPr/>
        </p:nvPicPr>
        <p:blipFill>
          <a:blip r:embed="rId1"/>
          <a:stretch/>
        </p:blipFill>
        <p:spPr>
          <a:xfrm>
            <a:off x="191880" y="914400"/>
            <a:ext cx="2550960" cy="4527000"/>
          </a:xfrm>
          <a:prstGeom prst="rect">
            <a:avLst/>
          </a:prstGeom>
          <a:ln>
            <a:noFill/>
          </a:ln>
        </p:spPr>
      </p:pic>
      <p:sp>
        <p:nvSpPr>
          <p:cNvPr id="394" name="CustomShape 4"/>
          <p:cNvSpPr/>
          <p:nvPr/>
        </p:nvSpPr>
        <p:spPr>
          <a:xfrm>
            <a:off x="4343400" y="4300920"/>
            <a:ext cx="29714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Contoh pengisian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395" name="" descr=""/>
          <p:cNvPicPr/>
          <p:nvPr/>
        </p:nvPicPr>
        <p:blipFill>
          <a:blip r:embed="rId2"/>
          <a:stretch/>
        </p:blipFill>
        <p:spPr>
          <a:xfrm>
            <a:off x="7086600" y="1050480"/>
            <a:ext cx="2779560" cy="44355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3" dur="indefinite" restart="never" nodeType="tmRoot">
          <p:childTnLst>
            <p:seq>
              <p:cTn id="4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CustomShape 1"/>
          <p:cNvSpPr/>
          <p:nvPr/>
        </p:nvSpPr>
        <p:spPr>
          <a:xfrm>
            <a:off x="3234600" y="-12960"/>
            <a:ext cx="3200040" cy="76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GTC Order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397" name="CustomShape 2"/>
          <p:cNvSpPr/>
          <p:nvPr/>
        </p:nvSpPr>
        <p:spPr>
          <a:xfrm>
            <a:off x="4803840" y="3673440"/>
            <a:ext cx="2631600" cy="627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8" name="CustomShape 3"/>
          <p:cNvSpPr/>
          <p:nvPr/>
        </p:nvSpPr>
        <p:spPr>
          <a:xfrm>
            <a:off x="4343400" y="4300920"/>
            <a:ext cx="29714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GTC Order List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399" name="CustomShape 4"/>
          <p:cNvSpPr/>
          <p:nvPr/>
        </p:nvSpPr>
        <p:spPr>
          <a:xfrm>
            <a:off x="2743200" y="1600560"/>
            <a:ext cx="2742840" cy="548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Confirmation sell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400" name="" descr=""/>
          <p:cNvPicPr/>
          <p:nvPr/>
        </p:nvPicPr>
        <p:blipFill>
          <a:blip r:embed="rId1"/>
          <a:stretch/>
        </p:blipFill>
        <p:spPr>
          <a:xfrm>
            <a:off x="7315200" y="914400"/>
            <a:ext cx="2550960" cy="4756680"/>
          </a:xfrm>
          <a:prstGeom prst="rect">
            <a:avLst/>
          </a:prstGeom>
          <a:ln>
            <a:noFill/>
          </a:ln>
        </p:spPr>
      </p:pic>
      <p:pic>
        <p:nvPicPr>
          <p:cNvPr id="401" name="" descr=""/>
          <p:cNvPicPr/>
          <p:nvPr/>
        </p:nvPicPr>
        <p:blipFill>
          <a:blip r:embed="rId2"/>
          <a:stretch/>
        </p:blipFill>
        <p:spPr>
          <a:xfrm>
            <a:off x="228600" y="914400"/>
            <a:ext cx="2550960" cy="4756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5" dur="indefinite" restart="never" nodeType="tmRoot">
          <p:childTnLst>
            <p:seq>
              <p:cTn id="4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CustomShape 1"/>
          <p:cNvSpPr/>
          <p:nvPr/>
        </p:nvSpPr>
        <p:spPr>
          <a:xfrm>
            <a:off x="2588400" y="-84960"/>
            <a:ext cx="5014800" cy="76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Cash Withdrawal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403" name="CustomShape 2"/>
          <p:cNvSpPr/>
          <p:nvPr/>
        </p:nvSpPr>
        <p:spPr>
          <a:xfrm>
            <a:off x="2527200" y="1778400"/>
            <a:ext cx="2050200" cy="54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Cash Withdrawal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404" name="CustomShape 3"/>
          <p:cNvSpPr/>
          <p:nvPr/>
        </p:nvSpPr>
        <p:spPr>
          <a:xfrm>
            <a:off x="2563200" y="2013840"/>
            <a:ext cx="1819440" cy="627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05" name="CustomShape 4"/>
          <p:cNvSpPr/>
          <p:nvPr/>
        </p:nvSpPr>
        <p:spPr>
          <a:xfrm>
            <a:off x="4114800" y="4343400"/>
            <a:ext cx="3506400" cy="54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  <a:spcAft>
                <a:spcPts val="1599"/>
              </a:spcAft>
            </a:pPr>
            <a:r>
              <a:rPr b="1" lang="en-US" sz="2200" spc="-1" strike="noStrike">
                <a:solidFill>
                  <a:srgbClr val="000000"/>
                </a:solidFill>
                <a:latin typeface="Poppins"/>
                <a:ea typeface="Poppins"/>
              </a:rPr>
              <a:t>Submit angka yang ingin di withdrawal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406" name="CustomShape 5"/>
          <p:cNvSpPr/>
          <p:nvPr/>
        </p:nvSpPr>
        <p:spPr>
          <a:xfrm>
            <a:off x="4800600" y="4501440"/>
            <a:ext cx="2420640" cy="627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07" name="" descr=""/>
          <p:cNvPicPr/>
          <p:nvPr/>
        </p:nvPicPr>
        <p:blipFill>
          <a:blip r:embed="rId1"/>
          <a:stretch/>
        </p:blipFill>
        <p:spPr>
          <a:xfrm>
            <a:off x="0" y="729360"/>
            <a:ext cx="2550960" cy="4756680"/>
          </a:xfrm>
          <a:prstGeom prst="rect">
            <a:avLst/>
          </a:prstGeom>
          <a:ln>
            <a:noFill/>
          </a:ln>
        </p:spPr>
      </p:pic>
      <p:pic>
        <p:nvPicPr>
          <p:cNvPr id="408" name="" descr=""/>
          <p:cNvPicPr/>
          <p:nvPr/>
        </p:nvPicPr>
        <p:blipFill>
          <a:blip r:embed="rId2"/>
          <a:stretch/>
        </p:blipFill>
        <p:spPr>
          <a:xfrm>
            <a:off x="7234200" y="729360"/>
            <a:ext cx="2595240" cy="4756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7" dur="indefinite" restart="never" nodeType="tmRoot">
          <p:childTnLst>
            <p:seq>
              <p:cTn id="4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CustomShape 1"/>
          <p:cNvSpPr/>
          <p:nvPr/>
        </p:nvSpPr>
        <p:spPr>
          <a:xfrm>
            <a:off x="3342600" y="228600"/>
            <a:ext cx="2971440" cy="79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Order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List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410" name="CustomShape 2"/>
          <p:cNvSpPr/>
          <p:nvPr/>
        </p:nvSpPr>
        <p:spPr>
          <a:xfrm rot="16331400">
            <a:off x="4571280" y="2743200"/>
            <a:ext cx="224280" cy="224280"/>
          </a:xfrm>
          <a:custGeom>
            <a:avLst/>
            <a:gdLst/>
            <a:ahLst/>
            <a:rect l="l" t="t" r="r" b="b"/>
            <a:pathLst>
              <a:path w="637" h="637">
                <a:moveTo>
                  <a:pt x="159" y="0"/>
                </a:moveTo>
                <a:lnTo>
                  <a:pt x="159" y="477"/>
                </a:lnTo>
                <a:lnTo>
                  <a:pt x="0" y="477"/>
                </a:lnTo>
                <a:lnTo>
                  <a:pt x="318" y="636"/>
                </a:lnTo>
                <a:lnTo>
                  <a:pt x="636" y="477"/>
                </a:lnTo>
                <a:lnTo>
                  <a:pt x="477" y="477"/>
                </a:lnTo>
                <a:lnTo>
                  <a:pt x="477" y="0"/>
                </a:lnTo>
                <a:lnTo>
                  <a:pt x="159" y="0"/>
                </a:lnTo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411" name="" descr=""/>
          <p:cNvPicPr/>
          <p:nvPr/>
        </p:nvPicPr>
        <p:blipFill>
          <a:blip r:embed="rId1"/>
          <a:stretch/>
        </p:blipFill>
        <p:spPr>
          <a:xfrm>
            <a:off x="685800" y="1143000"/>
            <a:ext cx="2971440" cy="4443120"/>
          </a:xfrm>
          <a:prstGeom prst="rect">
            <a:avLst/>
          </a:prstGeom>
          <a:ln>
            <a:noFill/>
          </a:ln>
        </p:spPr>
      </p:pic>
      <p:pic>
        <p:nvPicPr>
          <p:cNvPr id="412" name="" descr=""/>
          <p:cNvPicPr/>
          <p:nvPr/>
        </p:nvPicPr>
        <p:blipFill>
          <a:blip r:embed="rId2"/>
          <a:stretch/>
        </p:blipFill>
        <p:spPr>
          <a:xfrm>
            <a:off x="5486400" y="1143000"/>
            <a:ext cx="2742840" cy="43761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9" dur="indefinite" restart="never" nodeType="tmRoot">
          <p:childTnLst>
            <p:seq>
              <p:cTn id="5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CustomShape 1"/>
          <p:cNvSpPr/>
          <p:nvPr/>
        </p:nvSpPr>
        <p:spPr>
          <a:xfrm>
            <a:off x="3008520" y="43560"/>
            <a:ext cx="2742840" cy="685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Portfolio</a:t>
            </a:r>
            <a:endParaRPr b="0" lang="en-US" sz="4000" spc="-1" strike="noStrike">
              <a:latin typeface="Arial"/>
            </a:endParaRPr>
          </a:p>
        </p:txBody>
      </p:sp>
      <p:pic>
        <p:nvPicPr>
          <p:cNvPr id="414" name="" descr=""/>
          <p:cNvPicPr/>
          <p:nvPr/>
        </p:nvPicPr>
        <p:blipFill>
          <a:blip r:embed="rId1"/>
          <a:stretch/>
        </p:blipFill>
        <p:spPr>
          <a:xfrm>
            <a:off x="228600" y="685800"/>
            <a:ext cx="2550960" cy="4800240"/>
          </a:xfrm>
          <a:prstGeom prst="rect">
            <a:avLst/>
          </a:prstGeom>
          <a:ln>
            <a:noFill/>
          </a:ln>
        </p:spPr>
      </p:pic>
      <p:pic>
        <p:nvPicPr>
          <p:cNvPr id="415" name="" descr=""/>
          <p:cNvPicPr/>
          <p:nvPr/>
        </p:nvPicPr>
        <p:blipFill>
          <a:blip r:embed="rId2"/>
          <a:stretch/>
        </p:blipFill>
        <p:spPr>
          <a:xfrm>
            <a:off x="3392280" y="729360"/>
            <a:ext cx="2550960" cy="4756680"/>
          </a:xfrm>
          <a:prstGeom prst="rect">
            <a:avLst/>
          </a:prstGeom>
          <a:ln>
            <a:noFill/>
          </a:ln>
        </p:spPr>
      </p:pic>
      <p:pic>
        <p:nvPicPr>
          <p:cNvPr id="416" name="" descr=""/>
          <p:cNvPicPr/>
          <p:nvPr/>
        </p:nvPicPr>
        <p:blipFill>
          <a:blip r:embed="rId3"/>
          <a:stretch/>
        </p:blipFill>
        <p:spPr>
          <a:xfrm>
            <a:off x="6364080" y="685800"/>
            <a:ext cx="2550960" cy="47556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1" dur="indefinite" restart="never" nodeType="tmRoot">
          <p:childTnLst>
            <p:seq>
              <p:cTn id="5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CustomShape 1"/>
          <p:cNvSpPr/>
          <p:nvPr/>
        </p:nvSpPr>
        <p:spPr>
          <a:xfrm>
            <a:off x="2501640" y="68760"/>
            <a:ext cx="5269320" cy="84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Change Password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418" name="CustomShape 2"/>
          <p:cNvSpPr/>
          <p:nvPr/>
        </p:nvSpPr>
        <p:spPr>
          <a:xfrm>
            <a:off x="3742200" y="1320480"/>
            <a:ext cx="3444120" cy="1557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9" name="CustomShape 3"/>
          <p:cNvSpPr/>
          <p:nvPr/>
        </p:nvSpPr>
        <p:spPr>
          <a:xfrm>
            <a:off x="4428000" y="2815200"/>
            <a:ext cx="912960" cy="547920"/>
          </a:xfrm>
          <a:custGeom>
            <a:avLst/>
            <a:gdLst/>
            <a:ahLst/>
            <a:rect l="l" t="t" r="r" b="b"/>
            <a:pathLst>
              <a:path w="2542" h="1528">
                <a:moveTo>
                  <a:pt x="0" y="381"/>
                </a:moveTo>
                <a:lnTo>
                  <a:pt x="1905" y="381"/>
                </a:lnTo>
                <a:lnTo>
                  <a:pt x="1905" y="0"/>
                </a:lnTo>
                <a:lnTo>
                  <a:pt x="2541" y="763"/>
                </a:lnTo>
                <a:lnTo>
                  <a:pt x="1905" y="1527"/>
                </a:lnTo>
                <a:lnTo>
                  <a:pt x="1905" y="1145"/>
                </a:lnTo>
                <a:lnTo>
                  <a:pt x="0" y="1145"/>
                </a:lnTo>
                <a:lnTo>
                  <a:pt x="0" y="381"/>
                </a:lnTo>
              </a:path>
            </a:pathLst>
          </a:custGeom>
          <a:solidFill>
            <a:srgbClr val="b4c7dc"/>
          </a:solidFill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420" name="" descr=""/>
          <p:cNvPicPr/>
          <p:nvPr/>
        </p:nvPicPr>
        <p:blipFill>
          <a:blip r:embed="rId1"/>
          <a:stretch/>
        </p:blipFill>
        <p:spPr>
          <a:xfrm>
            <a:off x="685800" y="913320"/>
            <a:ext cx="2550960" cy="4299480"/>
          </a:xfrm>
          <a:prstGeom prst="rect">
            <a:avLst/>
          </a:prstGeom>
          <a:ln>
            <a:noFill/>
          </a:ln>
        </p:spPr>
      </p:pic>
      <p:pic>
        <p:nvPicPr>
          <p:cNvPr id="421" name="" descr=""/>
          <p:cNvPicPr/>
          <p:nvPr/>
        </p:nvPicPr>
        <p:blipFill>
          <a:blip r:embed="rId2"/>
          <a:stretch/>
        </p:blipFill>
        <p:spPr>
          <a:xfrm>
            <a:off x="6400800" y="913320"/>
            <a:ext cx="2550960" cy="4344120"/>
          </a:xfrm>
          <a:prstGeom prst="rect">
            <a:avLst/>
          </a:prstGeom>
          <a:ln>
            <a:noFill/>
          </a:ln>
        </p:spPr>
      </p:pic>
      <p:sp>
        <p:nvSpPr>
          <p:cNvPr id="422" name="CustomShape 4"/>
          <p:cNvSpPr/>
          <p:nvPr/>
        </p:nvSpPr>
        <p:spPr>
          <a:xfrm>
            <a:off x="3694680" y="2286000"/>
            <a:ext cx="2477520" cy="84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Poppins"/>
                <a:ea typeface="Poppins"/>
              </a:rPr>
              <a:t>Password login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3" dur="indefinite" restart="never" nodeType="tmRoot">
          <p:childTnLst>
            <p:seq>
              <p:cTn id="5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CustomShape 1"/>
          <p:cNvSpPr/>
          <p:nvPr/>
        </p:nvSpPr>
        <p:spPr>
          <a:xfrm>
            <a:off x="2501640" y="68760"/>
            <a:ext cx="5269320" cy="84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Change Password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424" name="CustomShape 2"/>
          <p:cNvSpPr/>
          <p:nvPr/>
        </p:nvSpPr>
        <p:spPr>
          <a:xfrm>
            <a:off x="3429000" y="1320480"/>
            <a:ext cx="3444120" cy="1557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5" name="CustomShape 3"/>
          <p:cNvSpPr/>
          <p:nvPr/>
        </p:nvSpPr>
        <p:spPr>
          <a:xfrm>
            <a:off x="4428000" y="2815200"/>
            <a:ext cx="912960" cy="547920"/>
          </a:xfrm>
          <a:custGeom>
            <a:avLst/>
            <a:gdLst/>
            <a:ahLst/>
            <a:rect l="l" t="t" r="r" b="b"/>
            <a:pathLst>
              <a:path w="2542" h="1528">
                <a:moveTo>
                  <a:pt x="0" y="381"/>
                </a:moveTo>
                <a:lnTo>
                  <a:pt x="1905" y="381"/>
                </a:lnTo>
                <a:lnTo>
                  <a:pt x="1905" y="0"/>
                </a:lnTo>
                <a:lnTo>
                  <a:pt x="2541" y="763"/>
                </a:lnTo>
                <a:lnTo>
                  <a:pt x="1905" y="1527"/>
                </a:lnTo>
                <a:lnTo>
                  <a:pt x="1905" y="1145"/>
                </a:lnTo>
                <a:lnTo>
                  <a:pt x="0" y="1145"/>
                </a:lnTo>
                <a:lnTo>
                  <a:pt x="0" y="381"/>
                </a:lnTo>
              </a:path>
            </a:pathLst>
          </a:custGeom>
          <a:solidFill>
            <a:srgbClr val="b4c7dc"/>
          </a:solidFill>
          <a:ln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426" name="" descr=""/>
          <p:cNvPicPr/>
          <p:nvPr/>
        </p:nvPicPr>
        <p:blipFill>
          <a:blip r:embed="rId1"/>
          <a:stretch/>
        </p:blipFill>
        <p:spPr>
          <a:xfrm>
            <a:off x="685800" y="913320"/>
            <a:ext cx="2550960" cy="4299480"/>
          </a:xfrm>
          <a:prstGeom prst="rect">
            <a:avLst/>
          </a:prstGeom>
          <a:ln>
            <a:noFill/>
          </a:ln>
        </p:spPr>
      </p:pic>
      <p:pic>
        <p:nvPicPr>
          <p:cNvPr id="427" name="" descr=""/>
          <p:cNvPicPr/>
          <p:nvPr/>
        </p:nvPicPr>
        <p:blipFill>
          <a:blip r:embed="rId2"/>
          <a:stretch/>
        </p:blipFill>
        <p:spPr>
          <a:xfrm>
            <a:off x="6449400" y="914400"/>
            <a:ext cx="2550960" cy="4343040"/>
          </a:xfrm>
          <a:prstGeom prst="rect">
            <a:avLst/>
          </a:prstGeom>
          <a:ln>
            <a:noFill/>
          </a:ln>
        </p:spPr>
      </p:pic>
      <p:sp>
        <p:nvSpPr>
          <p:cNvPr id="428" name="CustomShape 4"/>
          <p:cNvSpPr/>
          <p:nvPr/>
        </p:nvSpPr>
        <p:spPr>
          <a:xfrm>
            <a:off x="3694320" y="2286000"/>
            <a:ext cx="2477520" cy="84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Poppins"/>
                <a:ea typeface="Poppins"/>
              </a:rPr>
              <a:t>Pin Transasksi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5" dur="indefinite" restart="never" nodeType="tmRoot">
          <p:childTnLst>
            <p:seq>
              <p:cTn id="5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CustomShape 1"/>
          <p:cNvSpPr/>
          <p:nvPr/>
        </p:nvSpPr>
        <p:spPr>
          <a:xfrm>
            <a:off x="2731680" y="70200"/>
            <a:ext cx="5040000" cy="84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Forgot Password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430" name="CustomShape 2"/>
          <p:cNvSpPr/>
          <p:nvPr/>
        </p:nvSpPr>
        <p:spPr>
          <a:xfrm>
            <a:off x="5486400" y="2514600"/>
            <a:ext cx="1368720" cy="627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Open Sans"/>
                <a:ea typeface="Open Sans"/>
              </a:rPr>
              <a:t>Klik Forgot Password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431" name="" descr=""/>
          <p:cNvPicPr/>
          <p:nvPr/>
        </p:nvPicPr>
        <p:blipFill>
          <a:blip r:embed="rId1"/>
          <a:stretch/>
        </p:blipFill>
        <p:spPr>
          <a:xfrm>
            <a:off x="2706480" y="1143000"/>
            <a:ext cx="2550960" cy="40708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7" dur="indefinite" restart="never" nodeType="tmRoot">
          <p:childTnLst>
            <p:seq>
              <p:cTn id="5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CustomShape 1"/>
          <p:cNvSpPr/>
          <p:nvPr/>
        </p:nvSpPr>
        <p:spPr>
          <a:xfrm>
            <a:off x="3645720" y="69840"/>
            <a:ext cx="5040720" cy="84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Poppins"/>
                <a:ea typeface="Poppins"/>
              </a:rPr>
              <a:t>Logout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433" name="CustomShape 2"/>
          <p:cNvSpPr/>
          <p:nvPr/>
        </p:nvSpPr>
        <p:spPr>
          <a:xfrm>
            <a:off x="3742200" y="1320480"/>
            <a:ext cx="3444120" cy="1557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34" name="" descr=""/>
          <p:cNvPicPr/>
          <p:nvPr/>
        </p:nvPicPr>
        <p:blipFill>
          <a:blip r:embed="rId1"/>
          <a:stretch/>
        </p:blipFill>
        <p:spPr>
          <a:xfrm>
            <a:off x="3429000" y="914400"/>
            <a:ext cx="2971440" cy="4475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9" dur="indefinite" restart="never" nodeType="tmRoot">
          <p:childTnLst>
            <p:seq>
              <p:cTn id="6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CustomShape 1"/>
          <p:cNvSpPr/>
          <p:nvPr/>
        </p:nvSpPr>
        <p:spPr>
          <a:xfrm>
            <a:off x="1361880" y="1136880"/>
            <a:ext cx="8501400" cy="1781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b"/>
          <a:p>
            <a:pPr algn="ctr">
              <a:lnSpc>
                <a:spcPct val="100000"/>
              </a:lnSpc>
            </a:pPr>
            <a:r>
              <a:rPr b="1" lang="en-US" sz="1400" spc="-1" strike="noStrike">
                <a:solidFill>
                  <a:srgbClr val="ffffff"/>
                </a:solidFill>
                <a:latin typeface="Poppins"/>
                <a:ea typeface="Poppins"/>
              </a:rPr>
              <a:t>Gueline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436" name="CustomShape 2"/>
          <p:cNvSpPr/>
          <p:nvPr/>
        </p:nvSpPr>
        <p:spPr>
          <a:xfrm>
            <a:off x="865440" y="3212640"/>
            <a:ext cx="8501400" cy="1427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/>
          <a:p>
            <a:pPr algn="ctr">
              <a:lnSpc>
                <a:spcPct val="100000"/>
              </a:lnSpc>
              <a:spcAft>
                <a:spcPts val="1599"/>
              </a:spcAft>
            </a:pPr>
            <a:r>
              <a:rPr b="0" lang="en-US" sz="1800" spc="-1" strike="noStrike">
                <a:solidFill>
                  <a:srgbClr val="ffffff"/>
                </a:solidFill>
                <a:latin typeface="Open Sans"/>
                <a:ea typeface="Open Sans"/>
              </a:rPr>
              <a:t>Online Trading Web 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437" name="" descr=""/>
          <p:cNvPicPr/>
          <p:nvPr/>
        </p:nvPicPr>
        <p:blipFill>
          <a:blip r:embed="rId1"/>
          <a:stretch/>
        </p:blipFill>
        <p:spPr>
          <a:xfrm>
            <a:off x="3681000" y="383400"/>
            <a:ext cx="2823840" cy="718920"/>
          </a:xfrm>
          <a:prstGeom prst="rect">
            <a:avLst/>
          </a:prstGeom>
          <a:ln>
            <a:noFill/>
          </a:ln>
        </p:spPr>
      </p:pic>
      <p:pic>
        <p:nvPicPr>
          <p:cNvPr id="438" name="" descr=""/>
          <p:cNvPicPr/>
          <p:nvPr/>
        </p:nvPicPr>
        <p:blipFill>
          <a:blip r:embed="rId2"/>
          <a:stretch/>
        </p:blipFill>
        <p:spPr>
          <a:xfrm>
            <a:off x="7687800" y="3923640"/>
            <a:ext cx="2395440" cy="1738080"/>
          </a:xfrm>
          <a:prstGeom prst="rect">
            <a:avLst/>
          </a:prstGeom>
          <a:ln>
            <a:noFill/>
          </a:ln>
        </p:spPr>
      </p:pic>
      <p:sp>
        <p:nvSpPr>
          <p:cNvPr id="439" name="CustomShape 3"/>
          <p:cNvSpPr/>
          <p:nvPr/>
        </p:nvSpPr>
        <p:spPr>
          <a:xfrm>
            <a:off x="2355120" y="2531880"/>
            <a:ext cx="2594520" cy="48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Contact Person :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440" name="CustomShape 4"/>
          <p:cNvSpPr/>
          <p:nvPr/>
        </p:nvSpPr>
        <p:spPr>
          <a:xfrm>
            <a:off x="4869720" y="2531880"/>
            <a:ext cx="3280320" cy="48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n-US" sz="2000" spc="-1" strike="noStrike" u="sng">
                <a:solidFill>
                  <a:srgbClr val="0000ff"/>
                </a:solidFill>
                <a:uFillTx/>
                <a:latin typeface="Arial"/>
                <a:ea typeface="DejaVu Sans"/>
                <a:hlinkClick r:id="rId3"/>
              </a:rPr>
              <a:t>cs.olt@binaartha.com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(021) 5210340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1" dur="indefinite" restart="never" nodeType="tmRoot">
          <p:childTnLst>
            <p:seq>
              <p:cTn id="6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1174</TotalTime>
  <Application>LibreOffice/6.1.3.2$Windows_X86_64 LibreOffice_project/86daf60bf00efa86ad547e59e09d6bb77c699acb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2021-04-28T16:30:48Z</dcterms:created>
  <dc:creator/>
  <dc:description/>
  <dc:language>en-US</dc:language>
  <cp:lastModifiedBy/>
  <dcterms:modified xsi:type="dcterms:W3CDTF">2026-09-02T12:20:23Z</dcterms:modified>
  <cp:revision>32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</Properties>
</file>