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2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hyperlink" Target="mailto:cs.olt@binaartha.com" TargetMode="External"/><Relationship Id="rId4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685800" y="3429000"/>
            <a:ext cx="8502120" cy="142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  <a:spcAft>
                <a:spcPts val="1599"/>
              </a:spcAf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Online Trading Web 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54" name="" descr=""/>
          <p:cNvPicPr/>
          <p:nvPr/>
        </p:nvPicPr>
        <p:blipFill>
          <a:blip r:embed="rId1"/>
          <a:stretch/>
        </p:blipFill>
        <p:spPr>
          <a:xfrm>
            <a:off x="3628080" y="419400"/>
            <a:ext cx="2824560" cy="719640"/>
          </a:xfrm>
          <a:prstGeom prst="rect">
            <a:avLst/>
          </a:prstGeom>
          <a:ln>
            <a:noFill/>
          </a:ln>
        </p:spPr>
      </p:pic>
      <p:pic>
        <p:nvPicPr>
          <p:cNvPr id="155" name="" descr=""/>
          <p:cNvPicPr/>
          <p:nvPr/>
        </p:nvPicPr>
        <p:blipFill>
          <a:blip r:embed="rId2"/>
          <a:stretch/>
        </p:blipFill>
        <p:spPr>
          <a:xfrm>
            <a:off x="7687800" y="3923640"/>
            <a:ext cx="2396160" cy="1738800"/>
          </a:xfrm>
          <a:prstGeom prst="rect">
            <a:avLst/>
          </a:prstGeom>
          <a:ln>
            <a:noFill/>
          </a:ln>
        </p:spPr>
      </p:pic>
      <p:sp>
        <p:nvSpPr>
          <p:cNvPr id="156" name="CustomShape 2"/>
          <p:cNvSpPr/>
          <p:nvPr/>
        </p:nvSpPr>
        <p:spPr>
          <a:xfrm>
            <a:off x="3188880" y="2383920"/>
            <a:ext cx="3702960" cy="712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Microsoft YaHei"/>
              </a:rPr>
              <a:t>Quick Guideline 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Microsoft YaHei"/>
              </a:rPr>
              <a:t>Binaartha Online Trading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10080" y="-69120"/>
            <a:ext cx="5041080" cy="84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Form Login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274320" y="822960"/>
            <a:ext cx="2297880" cy="91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Username dan Password lalu klik Login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59" name="" descr=""/>
          <p:cNvPicPr/>
          <p:nvPr/>
        </p:nvPicPr>
        <p:blipFill>
          <a:blip r:embed="rId1"/>
          <a:stretch/>
        </p:blipFill>
        <p:spPr>
          <a:xfrm>
            <a:off x="274320" y="1484280"/>
            <a:ext cx="4742640" cy="3818880"/>
          </a:xfrm>
          <a:prstGeom prst="rect">
            <a:avLst/>
          </a:prstGeom>
          <a:ln>
            <a:noFill/>
          </a:ln>
        </p:spPr>
      </p:pic>
      <p:sp>
        <p:nvSpPr>
          <p:cNvPr id="160" name="CustomShape 3"/>
          <p:cNvSpPr/>
          <p:nvPr/>
        </p:nvSpPr>
        <p:spPr>
          <a:xfrm>
            <a:off x="6022800" y="822960"/>
            <a:ext cx="2297880" cy="91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PIN Trading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61" name="" descr=""/>
          <p:cNvPicPr/>
          <p:nvPr/>
        </p:nvPicPr>
        <p:blipFill>
          <a:blip r:embed="rId2"/>
          <a:stretch/>
        </p:blipFill>
        <p:spPr>
          <a:xfrm>
            <a:off x="5486400" y="1289880"/>
            <a:ext cx="3571200" cy="1818720"/>
          </a:xfrm>
          <a:prstGeom prst="rect">
            <a:avLst/>
          </a:prstGeom>
          <a:ln>
            <a:noFill/>
          </a:ln>
        </p:spPr>
      </p:pic>
      <p:pic>
        <p:nvPicPr>
          <p:cNvPr id="162" name="" descr=""/>
          <p:cNvPicPr/>
          <p:nvPr/>
        </p:nvPicPr>
        <p:blipFill>
          <a:blip r:embed="rId3"/>
          <a:stretch/>
        </p:blipFill>
        <p:spPr>
          <a:xfrm>
            <a:off x="6086520" y="3474720"/>
            <a:ext cx="2599920" cy="1466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3557520" y="-84600"/>
            <a:ext cx="296568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Order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5760720" y="1920240"/>
            <a:ext cx="360612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Order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65" name="CustomShape 3"/>
          <p:cNvSpPr/>
          <p:nvPr/>
        </p:nvSpPr>
        <p:spPr>
          <a:xfrm>
            <a:off x="91440" y="1205280"/>
            <a:ext cx="1737000" cy="28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Buy Order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6" name="CustomShape 4"/>
          <p:cNvSpPr/>
          <p:nvPr/>
        </p:nvSpPr>
        <p:spPr>
          <a:xfrm>
            <a:off x="91440" y="1571040"/>
            <a:ext cx="1944360" cy="28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Lalu pilih action buy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67" name="CustomShape 5"/>
          <p:cNvSpPr/>
          <p:nvPr/>
        </p:nvSpPr>
        <p:spPr>
          <a:xfrm>
            <a:off x="91440" y="748080"/>
            <a:ext cx="365724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Form Order Buy/Sell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68" name="CustomShape 6"/>
          <p:cNvSpPr/>
          <p:nvPr/>
        </p:nvSpPr>
        <p:spPr>
          <a:xfrm>
            <a:off x="91440" y="1388160"/>
            <a:ext cx="2509560" cy="28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harga dan jumlah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182880" y="2011680"/>
            <a:ext cx="4945680" cy="3200040"/>
          </a:xfrm>
          <a:prstGeom prst="rect">
            <a:avLst/>
          </a:prstGeom>
          <a:ln>
            <a:noFill/>
          </a:ln>
        </p:spPr>
      </p:pic>
      <p:pic>
        <p:nvPicPr>
          <p:cNvPr id="170" name="" descr=""/>
          <p:cNvPicPr/>
          <p:nvPr/>
        </p:nvPicPr>
        <p:blipFill>
          <a:blip r:embed="rId2"/>
          <a:stretch/>
        </p:blipFill>
        <p:spPr>
          <a:xfrm>
            <a:off x="5742000" y="2834640"/>
            <a:ext cx="3675960" cy="980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136800" y="164880"/>
            <a:ext cx="5440680" cy="56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Hasil Order Buy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172" name="" descr=""/>
          <p:cNvPicPr/>
          <p:nvPr/>
        </p:nvPicPr>
        <p:blipFill>
          <a:blip r:embed="rId1"/>
          <a:stretch/>
        </p:blipFill>
        <p:spPr>
          <a:xfrm>
            <a:off x="657000" y="1116360"/>
            <a:ext cx="8766360" cy="3437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3560040" y="-84600"/>
            <a:ext cx="296568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Order Sell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6037920" y="1767600"/>
            <a:ext cx="356580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Order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4827240" y="4518000"/>
            <a:ext cx="1820880" cy="628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CustomShape 4"/>
          <p:cNvSpPr/>
          <p:nvPr/>
        </p:nvSpPr>
        <p:spPr>
          <a:xfrm>
            <a:off x="91440" y="1136160"/>
            <a:ext cx="1474560" cy="28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Sell order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7" name="CustomShape 5"/>
          <p:cNvSpPr/>
          <p:nvPr/>
        </p:nvSpPr>
        <p:spPr>
          <a:xfrm>
            <a:off x="91440" y="1512720"/>
            <a:ext cx="1944360" cy="28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Lalu pilih action sell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78" name="CustomShape 6"/>
          <p:cNvSpPr/>
          <p:nvPr/>
        </p:nvSpPr>
        <p:spPr>
          <a:xfrm>
            <a:off x="91440" y="678960"/>
            <a:ext cx="3200040" cy="54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Form Order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79" name="CustomShape 7"/>
          <p:cNvSpPr/>
          <p:nvPr/>
        </p:nvSpPr>
        <p:spPr>
          <a:xfrm>
            <a:off x="91440" y="1319040"/>
            <a:ext cx="2509560" cy="28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harga dan jumlah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1"/>
          <a:stretch/>
        </p:blipFill>
        <p:spPr>
          <a:xfrm>
            <a:off x="182880" y="1835640"/>
            <a:ext cx="5257080" cy="3467520"/>
          </a:xfrm>
          <a:prstGeom prst="rect">
            <a:avLst/>
          </a:prstGeom>
          <a:ln>
            <a:noFill/>
          </a:ln>
        </p:spPr>
      </p:pic>
      <p:pic>
        <p:nvPicPr>
          <p:cNvPr id="181" name="" descr=""/>
          <p:cNvPicPr/>
          <p:nvPr/>
        </p:nvPicPr>
        <p:blipFill>
          <a:blip r:embed="rId2"/>
          <a:stretch/>
        </p:blipFill>
        <p:spPr>
          <a:xfrm>
            <a:off x="5970600" y="2560320"/>
            <a:ext cx="3904560" cy="1094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228240" y="48240"/>
            <a:ext cx="5897880" cy="52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Hasil Order Sell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682200" y="1124280"/>
            <a:ext cx="8716320" cy="3422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3416040" y="-12600"/>
            <a:ext cx="352152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83160" y="927360"/>
            <a:ext cx="4551120" cy="90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>
          <a:xfrm>
            <a:off x="83160" y="1269000"/>
            <a:ext cx="8877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order tipe buy berstatus open yang ingin di-amend lalu pilih Amend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87" name="" descr=""/>
          <p:cNvPicPr/>
          <p:nvPr/>
        </p:nvPicPr>
        <p:blipFill>
          <a:blip r:embed="rId1"/>
          <a:stretch/>
        </p:blipFill>
        <p:spPr>
          <a:xfrm>
            <a:off x="407880" y="1736640"/>
            <a:ext cx="9264960" cy="3645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3416040" y="-12600"/>
            <a:ext cx="352152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143280" y="842400"/>
            <a:ext cx="653148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Proses 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90" name="CustomShape 3"/>
          <p:cNvSpPr/>
          <p:nvPr/>
        </p:nvSpPr>
        <p:spPr>
          <a:xfrm>
            <a:off x="150480" y="1206360"/>
            <a:ext cx="579672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harga dan jumlah barang lalu klik Amend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91" name="" descr=""/>
          <p:cNvPicPr/>
          <p:nvPr/>
        </p:nvPicPr>
        <p:blipFill>
          <a:blip r:embed="rId1"/>
          <a:stretch/>
        </p:blipFill>
        <p:spPr>
          <a:xfrm>
            <a:off x="214560" y="1618200"/>
            <a:ext cx="5419080" cy="3066480"/>
          </a:xfrm>
          <a:prstGeom prst="rect">
            <a:avLst/>
          </a:prstGeom>
          <a:ln>
            <a:noFill/>
          </a:ln>
        </p:spPr>
      </p:pic>
      <p:sp>
        <p:nvSpPr>
          <p:cNvPr id="192" name="CustomShape 4"/>
          <p:cNvSpPr/>
          <p:nvPr/>
        </p:nvSpPr>
        <p:spPr>
          <a:xfrm>
            <a:off x="6037920" y="1767600"/>
            <a:ext cx="411156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Amend Buy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93" name="" descr=""/>
          <p:cNvPicPr/>
          <p:nvPr/>
        </p:nvPicPr>
        <p:blipFill>
          <a:blip r:embed="rId2"/>
          <a:stretch/>
        </p:blipFill>
        <p:spPr>
          <a:xfrm>
            <a:off x="6580800" y="2468880"/>
            <a:ext cx="2685240" cy="1075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3308040" y="-48600"/>
            <a:ext cx="351972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143280" y="731160"/>
            <a:ext cx="2782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Hasil 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96" name="CustomShape 3"/>
          <p:cNvSpPr/>
          <p:nvPr/>
        </p:nvSpPr>
        <p:spPr>
          <a:xfrm>
            <a:off x="5644440" y="2808720"/>
            <a:ext cx="182016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7" name="" descr=""/>
          <p:cNvPicPr/>
          <p:nvPr/>
        </p:nvPicPr>
        <p:blipFill>
          <a:blip r:embed="rId1"/>
          <a:stretch/>
        </p:blipFill>
        <p:spPr>
          <a:xfrm>
            <a:off x="499320" y="1442160"/>
            <a:ext cx="9082080" cy="3616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3416040" y="-12600"/>
            <a:ext cx="352152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Sell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91440" y="731520"/>
            <a:ext cx="5041800" cy="90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91440" y="1073160"/>
            <a:ext cx="672048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order tipe sell berstatus open yang ingin di-amend lalu pilih Amend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01" name="" descr=""/>
          <p:cNvPicPr/>
          <p:nvPr/>
        </p:nvPicPr>
        <p:blipFill>
          <a:blip r:embed="rId1"/>
          <a:stretch/>
        </p:blipFill>
        <p:spPr>
          <a:xfrm>
            <a:off x="545040" y="1627200"/>
            <a:ext cx="8990640" cy="3503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3416040" y="-12600"/>
            <a:ext cx="352152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Sell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143280" y="842400"/>
            <a:ext cx="653148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Proses 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04" name="CustomShape 3"/>
          <p:cNvSpPr/>
          <p:nvPr/>
        </p:nvSpPr>
        <p:spPr>
          <a:xfrm>
            <a:off x="150480" y="1206360"/>
            <a:ext cx="579672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harga dan jumlah barang lalu klik Amend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05" name="CustomShape 4"/>
          <p:cNvSpPr/>
          <p:nvPr/>
        </p:nvSpPr>
        <p:spPr>
          <a:xfrm>
            <a:off x="6037920" y="1767600"/>
            <a:ext cx="4111560" cy="549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Amend Sell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206" name="" descr=""/>
          <p:cNvPicPr/>
          <p:nvPr/>
        </p:nvPicPr>
        <p:blipFill>
          <a:blip r:embed="rId1"/>
          <a:stretch/>
        </p:blipFill>
        <p:spPr>
          <a:xfrm>
            <a:off x="199440" y="1701360"/>
            <a:ext cx="5409360" cy="3066480"/>
          </a:xfrm>
          <a:prstGeom prst="rect">
            <a:avLst/>
          </a:prstGeom>
          <a:ln>
            <a:noFill/>
          </a:ln>
        </p:spPr>
      </p:pic>
      <p:pic>
        <p:nvPicPr>
          <p:cNvPr id="207" name="" descr=""/>
          <p:cNvPicPr/>
          <p:nvPr/>
        </p:nvPicPr>
        <p:blipFill>
          <a:blip r:embed="rId2"/>
          <a:stretch/>
        </p:blipFill>
        <p:spPr>
          <a:xfrm>
            <a:off x="6675120" y="2560320"/>
            <a:ext cx="2532960" cy="1113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3308040" y="-48600"/>
            <a:ext cx="351972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Sell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143280" y="731160"/>
            <a:ext cx="2782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Hasil 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10" name="CustomShape 3"/>
          <p:cNvSpPr/>
          <p:nvPr/>
        </p:nvSpPr>
        <p:spPr>
          <a:xfrm>
            <a:off x="5644440" y="2808720"/>
            <a:ext cx="182016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11" name="" descr=""/>
          <p:cNvPicPr/>
          <p:nvPr/>
        </p:nvPicPr>
        <p:blipFill>
          <a:blip r:embed="rId1"/>
          <a:stretch/>
        </p:blipFill>
        <p:spPr>
          <a:xfrm>
            <a:off x="453600" y="1517760"/>
            <a:ext cx="9173520" cy="3648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3128040" y="23400"/>
            <a:ext cx="412272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Withdraw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13" name="CustomShape 2"/>
          <p:cNvSpPr/>
          <p:nvPr/>
        </p:nvSpPr>
        <p:spPr>
          <a:xfrm>
            <a:off x="0" y="789840"/>
            <a:ext cx="5888520" cy="90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Withdraw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14" name="CustomShape 3"/>
          <p:cNvSpPr/>
          <p:nvPr/>
        </p:nvSpPr>
        <p:spPr>
          <a:xfrm>
            <a:off x="0" y="1131480"/>
            <a:ext cx="635472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order tipe buy berstatus open yang ingin di-withdraw lalu pilih Withdraw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15" name="" descr=""/>
          <p:cNvPicPr/>
          <p:nvPr/>
        </p:nvPicPr>
        <p:blipFill>
          <a:blip r:embed="rId1"/>
          <a:stretch/>
        </p:blipFill>
        <p:spPr>
          <a:xfrm>
            <a:off x="636480" y="1771200"/>
            <a:ext cx="8807760" cy="3503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3128040" y="23400"/>
            <a:ext cx="4122720" cy="76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Withdraw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17" name="CustomShape 2"/>
          <p:cNvSpPr/>
          <p:nvPr/>
        </p:nvSpPr>
        <p:spPr>
          <a:xfrm>
            <a:off x="86760" y="932040"/>
            <a:ext cx="567360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Proses Withdraw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18" name="CustomShape 3"/>
          <p:cNvSpPr/>
          <p:nvPr/>
        </p:nvSpPr>
        <p:spPr>
          <a:xfrm>
            <a:off x="83520" y="1296000"/>
            <a:ext cx="503532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harga dan jumlah barang lalu klik Amend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19" name="" descr=""/>
          <p:cNvPicPr/>
          <p:nvPr/>
        </p:nvPicPr>
        <p:blipFill>
          <a:blip r:embed="rId1"/>
          <a:stretch/>
        </p:blipFill>
        <p:spPr>
          <a:xfrm>
            <a:off x="143280" y="1753920"/>
            <a:ext cx="5342760" cy="3056760"/>
          </a:xfrm>
          <a:prstGeom prst="rect">
            <a:avLst/>
          </a:prstGeom>
          <a:ln>
            <a:noFill/>
          </a:ln>
        </p:spPr>
      </p:pic>
      <p:sp>
        <p:nvSpPr>
          <p:cNvPr id="220" name="CustomShape 4"/>
          <p:cNvSpPr/>
          <p:nvPr/>
        </p:nvSpPr>
        <p:spPr>
          <a:xfrm>
            <a:off x="5760720" y="2286000"/>
            <a:ext cx="42667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Withdraw Buy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221" name="" descr=""/>
          <p:cNvPicPr/>
          <p:nvPr/>
        </p:nvPicPr>
        <p:blipFill>
          <a:blip r:embed="rId2"/>
          <a:stretch/>
        </p:blipFill>
        <p:spPr>
          <a:xfrm>
            <a:off x="6507720" y="3000600"/>
            <a:ext cx="2523600" cy="1113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2984040" y="-48600"/>
            <a:ext cx="423072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Withdraw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91440" y="822960"/>
            <a:ext cx="356580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Hasil Withdraw Buy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224" name="" descr=""/>
          <p:cNvPicPr/>
          <p:nvPr/>
        </p:nvPicPr>
        <p:blipFill>
          <a:blip r:embed="rId1"/>
          <a:stretch/>
        </p:blipFill>
        <p:spPr>
          <a:xfrm>
            <a:off x="407880" y="1414440"/>
            <a:ext cx="9264960" cy="3643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228240" y="228240"/>
            <a:ext cx="3651480" cy="52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Order List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226" name="" descr=""/>
          <p:cNvPicPr/>
          <p:nvPr/>
        </p:nvPicPr>
        <p:blipFill>
          <a:blip r:embed="rId1"/>
          <a:stretch/>
        </p:blipFill>
        <p:spPr>
          <a:xfrm>
            <a:off x="499320" y="1227240"/>
            <a:ext cx="9082080" cy="3615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639000" y="156240"/>
            <a:ext cx="3651480" cy="52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Portfolio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228" name="" descr=""/>
          <p:cNvPicPr/>
          <p:nvPr/>
        </p:nvPicPr>
        <p:blipFill>
          <a:blip r:embed="rId1"/>
          <a:stretch/>
        </p:blipFill>
        <p:spPr>
          <a:xfrm>
            <a:off x="133560" y="1189800"/>
            <a:ext cx="9813600" cy="3867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1361880" y="1136880"/>
            <a:ext cx="8502840" cy="178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ffffff"/>
                </a:solidFill>
                <a:latin typeface="Poppins"/>
                <a:ea typeface="Poppins"/>
              </a:rPr>
              <a:t>Gueline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30" name="CustomShape 2"/>
          <p:cNvSpPr/>
          <p:nvPr/>
        </p:nvSpPr>
        <p:spPr>
          <a:xfrm>
            <a:off x="865440" y="3212640"/>
            <a:ext cx="8502840" cy="142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  <a:spcAft>
                <a:spcPts val="1599"/>
              </a:spcAf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Online Trading Web 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31" name="" descr=""/>
          <p:cNvPicPr/>
          <p:nvPr/>
        </p:nvPicPr>
        <p:blipFill>
          <a:blip r:embed="rId1"/>
          <a:stretch/>
        </p:blipFill>
        <p:spPr>
          <a:xfrm>
            <a:off x="3681000" y="383400"/>
            <a:ext cx="2825280" cy="720360"/>
          </a:xfrm>
          <a:prstGeom prst="rect">
            <a:avLst/>
          </a:prstGeom>
          <a:ln>
            <a:noFill/>
          </a:ln>
        </p:spPr>
      </p:pic>
      <p:pic>
        <p:nvPicPr>
          <p:cNvPr id="232" name="" descr=""/>
          <p:cNvPicPr/>
          <p:nvPr/>
        </p:nvPicPr>
        <p:blipFill>
          <a:blip r:embed="rId2"/>
          <a:stretch/>
        </p:blipFill>
        <p:spPr>
          <a:xfrm>
            <a:off x="7687800" y="3923640"/>
            <a:ext cx="2396880" cy="1739520"/>
          </a:xfrm>
          <a:prstGeom prst="rect">
            <a:avLst/>
          </a:prstGeom>
          <a:ln>
            <a:noFill/>
          </a:ln>
        </p:spPr>
      </p:pic>
      <p:sp>
        <p:nvSpPr>
          <p:cNvPr id="233" name="CustomShape 3"/>
          <p:cNvSpPr/>
          <p:nvPr/>
        </p:nvSpPr>
        <p:spPr>
          <a:xfrm>
            <a:off x="2355120" y="2531880"/>
            <a:ext cx="2595960" cy="48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Contact Person :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34" name="CustomShape 4"/>
          <p:cNvSpPr/>
          <p:nvPr/>
        </p:nvSpPr>
        <p:spPr>
          <a:xfrm>
            <a:off x="4869720" y="2531880"/>
            <a:ext cx="3281760" cy="48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cs.olt@binaartha.com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(021) 5210340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</TotalTime>
  <Application>LibreOffice/6.1.3.2$Windows_X86_64 LibreOffice_project/86daf60bf00efa86ad547e59e09d6bb77c699acb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2021-04-29T09:33:29Z</dcterms:created>
  <dc:creator/>
  <dc:description/>
  <dc:language>en-US</dc:language>
  <cp:lastModifiedBy/>
  <dcterms:modified xsi:type="dcterms:W3CDTF">2026-08-19T10:10:18Z</dcterms:modified>
  <cp:revision>28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</Properties>
</file>