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59.xml" ContentType="application/vnd.openxmlformats-officedocument.theme+xml"/>
  <Override PartName="/ppt/theme/theme26.xml" ContentType="application/vnd.openxmlformats-officedocument.theme+xml"/>
  <Override PartName="/ppt/theme/theme4.xml" ContentType="application/vnd.openxmlformats-officedocument.theme+xml"/>
  <Override PartName="/ppt/theme/theme23.xml" ContentType="application/vnd.openxmlformats-officedocument.theme+xml"/>
  <Override PartName="/ppt/theme/theme1.xml" ContentType="application/vnd.openxmlformats-officedocument.theme+xml"/>
  <Override PartName="/ppt/theme/theme58.xml" ContentType="application/vnd.openxmlformats-officedocument.theme+xml"/>
  <Override PartName="/ppt/theme/theme5.xml" ContentType="application/vnd.openxmlformats-officedocument.theme+xml"/>
  <Override PartName="/ppt/theme/theme27.xml" ContentType="application/vnd.openxmlformats-officedocument.theme+xml"/>
  <Override PartName="/ppt/theme/theme57.xml" ContentType="application/vnd.openxmlformats-officedocument.theme+xml"/>
  <Override PartName="/ppt/theme/theme28.xml" ContentType="application/vnd.openxmlformats-officedocument.theme+xml"/>
  <Override PartName="/ppt/theme/theme20.xml" ContentType="application/vnd.openxmlformats-officedocument.theme+xml"/>
  <Override PartName="/ppt/theme/theme2.xml" ContentType="application/vnd.openxmlformats-officedocument.theme+xml"/>
  <Override PartName="/ppt/theme/theme56.xml" ContentType="application/vnd.openxmlformats-officedocument.theme+xml"/>
  <Override PartName="/ppt/theme/theme29.xml" ContentType="application/vnd.openxmlformats-officedocument.theme+xml"/>
  <Override PartName="/ppt/theme/theme21.xml" ContentType="application/vnd.openxmlformats-officedocument.theme+xml"/>
  <Override PartName="/ppt/theme/theme3.xml" ContentType="application/vnd.openxmlformats-officedocument.theme+xml"/>
  <Override PartName="/ppt/theme/theme40.xml" ContentType="application/vnd.openxmlformats-officedocument.theme+xml"/>
  <Override PartName="/ppt/theme/theme41.xml" ContentType="application/vnd.openxmlformats-officedocument.theme+xml"/>
  <Override PartName="/ppt/theme/theme24.xml" ContentType="application/vnd.openxmlformats-officedocument.theme+xml"/>
  <Override PartName="/ppt/theme/theme6.xml" ContentType="application/vnd.openxmlformats-officedocument.theme+xml"/>
  <Override PartName="/ppt/theme/theme42.xml" ContentType="application/vnd.openxmlformats-officedocument.theme+xml"/>
  <Override PartName="/ppt/theme/theme25.xml" ContentType="application/vnd.openxmlformats-officedocument.theme+xml"/>
  <Override PartName="/ppt/theme/theme7.xml" ContentType="application/vnd.openxmlformats-officedocument.theme+xml"/>
  <Override PartName="/ppt/theme/theme43.xml" ContentType="application/vnd.openxmlformats-officedocument.theme+xml"/>
  <Override PartName="/ppt/theme/theme55.xml" ContentType="application/vnd.openxmlformats-officedocument.theme+xml"/>
  <Override PartName="/ppt/theme/theme8.xml" ContentType="application/vnd.openxmlformats-officedocument.theme+xml"/>
  <Override PartName="/ppt/theme/theme44.xml" ContentType="application/vnd.openxmlformats-officedocument.theme+xml"/>
  <Override PartName="/ppt/theme/theme54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2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theme/theme50.xml" ContentType="application/vnd.openxmlformats-officedocument.theme+xml"/>
  <Override PartName="/ppt/theme/theme51.xml" ContentType="application/vnd.openxmlformats-officedocument.theme+xml"/>
  <Override PartName="/ppt/theme/theme52.xml" ContentType="application/vnd.openxmlformats-officedocument.theme+xml"/>
  <Override PartName="/ppt/theme/theme53.xml" ContentType="application/vnd.openxmlformats-officedocument.theme+xml"/>
  <Override PartName="/ppt/theme/theme60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Layouts/slideLayout2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presProps.xml" ContentType="application/vnd.openxmlformats-officedocument.presentationml.presProp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5" r:id="rId19"/>
    <p:sldMasterId id="2147483687" r:id="rId20"/>
    <p:sldMasterId id="2147483689" r:id="rId21"/>
    <p:sldMasterId id="2147483691" r:id="rId22"/>
    <p:sldMasterId id="2147483693" r:id="rId23"/>
    <p:sldMasterId id="2147483695" r:id="rId24"/>
    <p:sldMasterId id="2147483697" r:id="rId25"/>
    <p:sldMasterId id="2147483699" r:id="rId26"/>
    <p:sldMasterId id="2147483701" r:id="rId27"/>
    <p:sldMasterId id="2147483703" r:id="rId28"/>
    <p:sldMasterId id="2147483705" r:id="rId29"/>
    <p:sldMasterId id="2147483707" r:id="rId30"/>
    <p:sldMasterId id="2147483710" r:id="rId31"/>
    <p:sldMasterId id="2147483712" r:id="rId32"/>
    <p:sldMasterId id="2147483714" r:id="rId33"/>
    <p:sldMasterId id="2147483716" r:id="rId34"/>
    <p:sldMasterId id="2147483718" r:id="rId35"/>
    <p:sldMasterId id="2147483720" r:id="rId36"/>
    <p:sldMasterId id="2147483722" r:id="rId37"/>
    <p:sldMasterId id="2147483724" r:id="rId38"/>
    <p:sldMasterId id="2147483726" r:id="rId39"/>
    <p:sldMasterId id="2147483728" r:id="rId40"/>
    <p:sldMasterId id="2147483730" r:id="rId41"/>
    <p:sldMasterId id="2147483732" r:id="rId42"/>
    <p:sldMasterId id="2147483734" r:id="rId43"/>
    <p:sldMasterId id="2147483736" r:id="rId44"/>
    <p:sldMasterId id="2147483738" r:id="rId45"/>
    <p:sldMasterId id="2147483740" r:id="rId46"/>
    <p:sldMasterId id="2147483741" r:id="rId47"/>
    <p:sldMasterId id="2147483742" r:id="rId48"/>
    <p:sldMasterId id="2147483743" r:id="rId49"/>
    <p:sldMasterId id="2147483744" r:id="rId50"/>
    <p:sldMasterId id="2147483745" r:id="rId51"/>
    <p:sldMasterId id="2147483746" r:id="rId52"/>
    <p:sldMasterId id="2147483747" r:id="rId53"/>
    <p:sldMasterId id="2147483748" r:id="rId54"/>
    <p:sldMasterId id="2147483750" r:id="rId55"/>
    <p:sldMasterId id="2147483751" r:id="rId56"/>
    <p:sldMasterId id="2147483752" r:id="rId57"/>
    <p:sldMasterId id="2147483753" r:id="rId58"/>
    <p:sldMasterId id="2147483754" r:id="rId59"/>
    <p:sldMasterId id="2147483755" r:id="rId60"/>
    <p:sldMasterId id="2147483756" r:id="rId61"/>
  </p:sldMasterIdLst>
  <p:sldIdLst>
    <p:sldId id="256" r:id="rId62"/>
    <p:sldId id="257" r:id="rId63"/>
    <p:sldId id="258" r:id="rId64"/>
    <p:sldId id="259" r:id="rId65"/>
    <p:sldId id="260" r:id="rId66"/>
    <p:sldId id="261" r:id="rId67"/>
    <p:sldId id="262" r:id="rId68"/>
    <p:sldId id="263" r:id="rId69"/>
    <p:sldId id="264" r:id="rId70"/>
    <p:sldId id="265" r:id="rId71"/>
    <p:sldId id="266" r:id="rId72"/>
    <p:sldId id="267" r:id="rId73"/>
    <p:sldId id="268" r:id="rId74"/>
    <p:sldId id="269" r:id="rId75"/>
    <p:sldId id="270" r:id="rId76"/>
    <p:sldId id="271" r:id="rId77"/>
    <p:sldId id="272" r:id="rId78"/>
    <p:sldId id="273" r:id="rId79"/>
    <p:sldId id="274" r:id="rId80"/>
    <p:sldId id="275" r:id="rId81"/>
    <p:sldId id="276" r:id="rId82"/>
    <p:sldId id="277" r:id="rId83"/>
    <p:sldId id="278" r:id="rId84"/>
    <p:sldId id="279" r:id="rId85"/>
    <p:sldId id="280" r:id="rId86"/>
    <p:sldId id="281" r:id="rId87"/>
    <p:sldId id="282" r:id="rId88"/>
    <p:sldId id="283" r:id="rId89"/>
    <p:sldId id="284" r:id="rId90"/>
    <p:sldId id="285" r:id="rId91"/>
    <p:sldId id="286" r:id="rId92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slideMaster" Target="slideMasters/slideMaster49.xml"/><Relationship Id="rId51" Type="http://schemas.openxmlformats.org/officeDocument/2006/relationships/slideMaster" Target="slideMasters/slideMaster50.xml"/><Relationship Id="rId52" Type="http://schemas.openxmlformats.org/officeDocument/2006/relationships/slideMaster" Target="slideMasters/slideMaster51.xml"/><Relationship Id="rId53" Type="http://schemas.openxmlformats.org/officeDocument/2006/relationships/slideMaster" Target="slideMasters/slideMaster52.xml"/><Relationship Id="rId54" Type="http://schemas.openxmlformats.org/officeDocument/2006/relationships/slideMaster" Target="slideMasters/slideMaster53.xml"/><Relationship Id="rId55" Type="http://schemas.openxmlformats.org/officeDocument/2006/relationships/slideMaster" Target="slideMasters/slideMaster54.xml"/><Relationship Id="rId56" Type="http://schemas.openxmlformats.org/officeDocument/2006/relationships/slideMaster" Target="slideMasters/slideMaster55.xml"/><Relationship Id="rId57" Type="http://schemas.openxmlformats.org/officeDocument/2006/relationships/slideMaster" Target="slideMasters/slideMaster56.xml"/><Relationship Id="rId58" Type="http://schemas.openxmlformats.org/officeDocument/2006/relationships/slideMaster" Target="slideMasters/slideMaster57.xml"/><Relationship Id="rId59" Type="http://schemas.openxmlformats.org/officeDocument/2006/relationships/slideMaster" Target="slideMasters/slideMaster58.xml"/><Relationship Id="rId60" Type="http://schemas.openxmlformats.org/officeDocument/2006/relationships/slideMaster" Target="slideMasters/slideMaster59.xml"/><Relationship Id="rId61" Type="http://schemas.openxmlformats.org/officeDocument/2006/relationships/slideMaster" Target="slideMasters/slideMaster60.xml"/><Relationship Id="rId62" Type="http://schemas.openxmlformats.org/officeDocument/2006/relationships/slide" Target="slides/slide1.xml"/><Relationship Id="rId63" Type="http://schemas.openxmlformats.org/officeDocument/2006/relationships/slide" Target="slides/slide2.xml"/><Relationship Id="rId64" Type="http://schemas.openxmlformats.org/officeDocument/2006/relationships/slide" Target="slides/slide3.xml"/><Relationship Id="rId65" Type="http://schemas.openxmlformats.org/officeDocument/2006/relationships/slide" Target="slides/slide4.xml"/><Relationship Id="rId66" Type="http://schemas.openxmlformats.org/officeDocument/2006/relationships/slide" Target="slides/slide5.xml"/><Relationship Id="rId67" Type="http://schemas.openxmlformats.org/officeDocument/2006/relationships/slide" Target="slides/slide6.xml"/><Relationship Id="rId68" Type="http://schemas.openxmlformats.org/officeDocument/2006/relationships/slide" Target="slides/slide7.xml"/><Relationship Id="rId69" Type="http://schemas.openxmlformats.org/officeDocument/2006/relationships/slide" Target="slides/slide8.xml"/><Relationship Id="rId70" Type="http://schemas.openxmlformats.org/officeDocument/2006/relationships/slide" Target="slides/slide9.xml"/><Relationship Id="rId71" Type="http://schemas.openxmlformats.org/officeDocument/2006/relationships/slide" Target="slides/slide10.xml"/><Relationship Id="rId72" Type="http://schemas.openxmlformats.org/officeDocument/2006/relationships/slide" Target="slides/slide11.xml"/><Relationship Id="rId73" Type="http://schemas.openxmlformats.org/officeDocument/2006/relationships/slide" Target="slides/slide12.xml"/><Relationship Id="rId74" Type="http://schemas.openxmlformats.org/officeDocument/2006/relationships/slide" Target="slides/slide13.xml"/><Relationship Id="rId75" Type="http://schemas.openxmlformats.org/officeDocument/2006/relationships/slide" Target="slides/slide14.xml"/><Relationship Id="rId76" Type="http://schemas.openxmlformats.org/officeDocument/2006/relationships/slide" Target="slides/slide15.xml"/><Relationship Id="rId77" Type="http://schemas.openxmlformats.org/officeDocument/2006/relationships/slide" Target="slides/slide16.xml"/><Relationship Id="rId78" Type="http://schemas.openxmlformats.org/officeDocument/2006/relationships/slide" Target="slides/slide17.xml"/><Relationship Id="rId79" Type="http://schemas.openxmlformats.org/officeDocument/2006/relationships/slide" Target="slides/slide18.xml"/><Relationship Id="rId80" Type="http://schemas.openxmlformats.org/officeDocument/2006/relationships/slide" Target="slides/slide19.xml"/><Relationship Id="rId81" Type="http://schemas.openxmlformats.org/officeDocument/2006/relationships/slide" Target="slides/slide20.xml"/><Relationship Id="rId82" Type="http://schemas.openxmlformats.org/officeDocument/2006/relationships/slide" Target="slides/slide21.xml"/><Relationship Id="rId83" Type="http://schemas.openxmlformats.org/officeDocument/2006/relationships/slide" Target="slides/slide22.xml"/><Relationship Id="rId84" Type="http://schemas.openxmlformats.org/officeDocument/2006/relationships/slide" Target="slides/slide23.xml"/><Relationship Id="rId85" Type="http://schemas.openxmlformats.org/officeDocument/2006/relationships/slide" Target="slides/slide24.xml"/><Relationship Id="rId86" Type="http://schemas.openxmlformats.org/officeDocument/2006/relationships/slide" Target="slides/slide25.xml"/><Relationship Id="rId87" Type="http://schemas.openxmlformats.org/officeDocument/2006/relationships/slide" Target="slides/slide26.xml"/><Relationship Id="rId88" Type="http://schemas.openxmlformats.org/officeDocument/2006/relationships/slide" Target="slides/slide27.xml"/><Relationship Id="rId89" Type="http://schemas.openxmlformats.org/officeDocument/2006/relationships/slide" Target="slides/slide28.xml"/><Relationship Id="rId90" Type="http://schemas.openxmlformats.org/officeDocument/2006/relationships/slide" Target="slides/slide29.xml"/><Relationship Id="rId91" Type="http://schemas.openxmlformats.org/officeDocument/2006/relationships/slide" Target="slides/slide30.xml"/><Relationship Id="rId92" Type="http://schemas.openxmlformats.org/officeDocument/2006/relationships/slide" Target="slides/slide31.xml"/><Relationship Id="rId9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8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9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10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1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2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3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4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5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6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7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8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21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22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3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4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5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6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7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8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29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30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31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4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5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6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7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8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9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40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41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slideLayout" Target="../slideLayouts/slideLayout42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slideLayout" Target="../slideLayouts/slideLayout43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slideLayout" Target="../slideLayouts/slideLayout44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slideLayout" Target="../slideLayouts/slideLayout45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slideLayout" Target="../slideLayouts/slideLayout46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slideLayout" Target="../slideLayouts/slideLayout47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slideLayout" Target="../slideLayouts/slideLayout48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
</Relationships>
</file>

<file path=ppt/slideMasters/_rels/slideMaster49.xml.rels><?xml version="1.0" encoding="UTF-8"?>
<Relationships xmlns="http://schemas.openxmlformats.org/package/2006/relationships"><Relationship Id="rId1" Type="http://schemas.openxmlformats.org/officeDocument/2006/relationships/theme" Target="../theme/theme49.xml"/>
</Relationships>
</file>

<file path=ppt/slideMasters/_rels/slideMaster50.xml.rels><?xml version="1.0" encoding="UTF-8"?>
<Relationships xmlns="http://schemas.openxmlformats.org/package/2006/relationships"><Relationship Id="rId1" Type="http://schemas.openxmlformats.org/officeDocument/2006/relationships/theme" Target="../theme/theme50.xml"/>
</Relationships>
</file>

<file path=ppt/slideMasters/_rels/slideMaster51.xml.rels><?xml version="1.0" encoding="UTF-8"?>
<Relationships xmlns="http://schemas.openxmlformats.org/package/2006/relationships"><Relationship Id="rId1" Type="http://schemas.openxmlformats.org/officeDocument/2006/relationships/theme" Target="../theme/theme51.xml"/>
</Relationships>
</file>

<file path=ppt/slideMasters/_rels/slideMaster52.xml.rels><?xml version="1.0" encoding="UTF-8"?>
<Relationships xmlns="http://schemas.openxmlformats.org/package/2006/relationships"><Relationship Id="rId1" Type="http://schemas.openxmlformats.org/officeDocument/2006/relationships/theme" Target="../theme/theme52.xml"/>
</Relationships>
</file>

<file path=ppt/slideMasters/_rels/slideMaster53.xml.rels><?xml version="1.0" encoding="UTF-8"?>
<Relationships xmlns="http://schemas.openxmlformats.org/package/2006/relationships"><Relationship Id="rId1" Type="http://schemas.openxmlformats.org/officeDocument/2006/relationships/theme" Target="../theme/theme53.xml"/><Relationship Id="rId2" Type="http://schemas.openxmlformats.org/officeDocument/2006/relationships/slideLayout" Target="../slideLayouts/slideLayout49.xml"/>
</Relationships>
</file>

<file path=ppt/slideMasters/_rels/slideMaster54.xml.rels><?xml version="1.0" encoding="UTF-8"?>
<Relationships xmlns="http://schemas.openxmlformats.org/package/2006/relationships"><Relationship Id="rId1" Type="http://schemas.openxmlformats.org/officeDocument/2006/relationships/theme" Target="../theme/theme54.xml"/>
</Relationships>
</file>

<file path=ppt/slideMasters/_rels/slideMaster55.xml.rels><?xml version="1.0" encoding="UTF-8"?>
<Relationships xmlns="http://schemas.openxmlformats.org/package/2006/relationships"><Relationship Id="rId1" Type="http://schemas.openxmlformats.org/officeDocument/2006/relationships/theme" Target="../theme/theme55.xml"/>
</Relationships>
</file>

<file path=ppt/slideMasters/_rels/slideMaster56.xml.rels><?xml version="1.0" encoding="UTF-8"?>
<Relationships xmlns="http://schemas.openxmlformats.org/package/2006/relationships"><Relationship Id="rId1" Type="http://schemas.openxmlformats.org/officeDocument/2006/relationships/theme" Target="../theme/theme56.xml"/>
</Relationships>
</file>

<file path=ppt/slideMasters/_rels/slideMaster57.xml.rels><?xml version="1.0" encoding="UTF-8"?>
<Relationships xmlns="http://schemas.openxmlformats.org/package/2006/relationships"><Relationship Id="rId1" Type="http://schemas.openxmlformats.org/officeDocument/2006/relationships/theme" Target="../theme/theme57.xml"/>
</Relationships>
</file>

<file path=ppt/slideMasters/_rels/slideMaster58.xml.rels><?xml version="1.0" encoding="UTF-8"?>
<Relationships xmlns="http://schemas.openxmlformats.org/package/2006/relationships"><Relationship Id="rId1" Type="http://schemas.openxmlformats.org/officeDocument/2006/relationships/theme" Target="../theme/theme58.xml"/>
</Relationships>
</file>

<file path=ppt/slideMasters/_rels/slideMaster59.xml.rels><?xml version="1.0" encoding="UTF-8"?>
<Relationships xmlns="http://schemas.openxmlformats.org/package/2006/relationships"><Relationship Id="rId1" Type="http://schemas.openxmlformats.org/officeDocument/2006/relationships/theme" Target="../theme/theme59.xml"/>
</Relationships>
</file>

<file path=ppt/slideMasters/_rels/slideMaster60.xml.rels><?xml version="1.0" encoding="UTF-8"?>
<Relationships xmlns="http://schemas.openxmlformats.org/package/2006/relationships"><Relationship Id="rId1" Type="http://schemas.openxmlformats.org/officeDocument/2006/relationships/theme" Target="../theme/theme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  <p:sldLayoutId id="2147483658" r:id="rId3"/>
    <p:sldLayoutId id="2147483659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2"/>
    <p:sldLayoutId id="2147483684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2"/>
    <p:sldLayoutId id="2147483709" r:id="rId3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2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2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2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2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2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4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2"/>
  </p:sldLayoutIdLst>
</p:sldMaster>
</file>

<file path=ppt/slideMasters/slideMaster5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5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6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3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4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3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4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3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3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3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slideLayout" Target="../slideLayouts/slideLayout3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3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3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jpeg"/><Relationship Id="rId3" Type="http://schemas.openxmlformats.org/officeDocument/2006/relationships/slideLayout" Target="../slideLayouts/slideLayout3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3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slideLayout" Target="../slideLayouts/slideLayout3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30.jpeg"/><Relationship Id="rId3" Type="http://schemas.openxmlformats.org/officeDocument/2006/relationships/slideLayout" Target="../slideLayouts/slideLayout3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jpeg"/><Relationship Id="rId3" Type="http://schemas.openxmlformats.org/officeDocument/2006/relationships/slideLayout" Target="../slideLayouts/slideLayout3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jpeg"/><Relationship Id="rId3" Type="http://schemas.openxmlformats.org/officeDocument/2006/relationships/slideLayout" Target="../slideLayouts/slideLayout3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jpeg"/><Relationship Id="rId3" Type="http://schemas.openxmlformats.org/officeDocument/2006/relationships/slideLayout" Target="../slideLayouts/slideLayout3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jpeg"/><Relationship Id="rId3" Type="http://schemas.openxmlformats.org/officeDocument/2006/relationships/slideLayout" Target="../slideLayouts/slideLayout3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9.jpeg"/><Relationship Id="rId3" Type="http://schemas.openxmlformats.org/officeDocument/2006/relationships/slideLayout" Target="../slideLayouts/slideLayout3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40.jpeg"/><Relationship Id="rId3" Type="http://schemas.openxmlformats.org/officeDocument/2006/relationships/slideLayout" Target="../slideLayouts/slideLayout3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slideLayout" Target="../slideLayouts/slideLayout19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jpeg"/><Relationship Id="rId3" Type="http://schemas.openxmlformats.org/officeDocument/2006/relationships/slideLayout" Target="../slideLayouts/slideLayout49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6.jpeg"/><Relationship Id="rId3" Type="http://schemas.openxmlformats.org/officeDocument/2006/relationships/image" Target="../media/image47.jpeg"/><Relationship Id="rId4" Type="http://schemas.openxmlformats.org/officeDocument/2006/relationships/slideLayout" Target="../slideLayouts/slideLayout49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jpeg"/><Relationship Id="rId3" Type="http://schemas.openxmlformats.org/officeDocument/2006/relationships/slideLayout" Target="../slideLayouts/slideLayout19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50.jpeg"/><Relationship Id="rId3" Type="http://schemas.openxmlformats.org/officeDocument/2006/relationships/slideLayout" Target="../slideLayouts/slideLayout19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slideLayout" Target="../slideLayouts/slideLayout4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slideLayout" Target="../slideLayouts/slideLayout19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hyperlink" Target="mailto:cs.olt@binaartha.com" TargetMode="External"/><Relationship Id="rId4" Type="http://schemas.openxmlformats.org/officeDocument/2006/relationships/slideLayout" Target="../slideLayouts/slideLayout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CustomShape 1"/>
          <p:cNvSpPr/>
          <p:nvPr/>
        </p:nvSpPr>
        <p:spPr>
          <a:xfrm>
            <a:off x="785880" y="956880"/>
            <a:ext cx="8501760" cy="178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b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" sz="1400" b="1" u="none" strike="noStrike">
                <a:solidFill>
                  <a:srgbClr val="FFFFFF"/>
                </a:solidFill>
                <a:effectLst/>
                <a:uFillTx/>
                <a:latin typeface="Poppins"/>
                <a:ea typeface="Poppins"/>
              </a:rPr>
              <a:t>Gueline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CustomShape 2"/>
          <p:cNvSpPr/>
          <p:nvPr/>
        </p:nvSpPr>
        <p:spPr>
          <a:xfrm>
            <a:off x="865440" y="3212640"/>
            <a:ext cx="8501760" cy="142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 algn="ctr"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1800" b="0" u="none" strike="noStrike">
                <a:solidFill>
                  <a:srgbClr val="FFFFFF"/>
                </a:solidFill>
                <a:effectLst/>
                <a:uFillTx/>
                <a:latin typeface="Open Sans"/>
                <a:ea typeface="Open Sans"/>
              </a:rPr>
              <a:t>Online Trading Web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6" name=""/>
          <p:cNvPicPr/>
          <p:nvPr/>
        </p:nvPicPr>
        <p:blipFill>
          <a:blip r:embed="rId1"/>
          <a:stretch/>
        </p:blipFill>
        <p:spPr>
          <a:xfrm>
            <a:off x="3429000" y="419400"/>
            <a:ext cx="2824200" cy="71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7" name=""/>
          <p:cNvPicPr/>
          <p:nvPr/>
        </p:nvPicPr>
        <p:blipFill>
          <a:blip r:embed="rId2"/>
          <a:stretch/>
        </p:blipFill>
        <p:spPr>
          <a:xfrm>
            <a:off x="7687800" y="3923640"/>
            <a:ext cx="2395800" cy="173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8" name="CustomShape 3"/>
          <p:cNvSpPr/>
          <p:nvPr/>
        </p:nvSpPr>
        <p:spPr>
          <a:xfrm>
            <a:off x="3429000" y="2383920"/>
            <a:ext cx="3425040" cy="71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>
              <a:lnSpc>
                <a:spcPct val="100000"/>
              </a:lnSpc>
              <a:tabLst>
                <a:tab pos="40824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Quick Guideline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pos="40824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Online Trading Android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CustomShape 1"/>
          <p:cNvSpPr/>
          <p:nvPr/>
        </p:nvSpPr>
        <p:spPr>
          <a:xfrm>
            <a:off x="3724200" y="685800"/>
            <a:ext cx="5041080" cy="84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Homepage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CustomShape 2"/>
          <p:cNvSpPr/>
          <p:nvPr/>
        </p:nvSpPr>
        <p:spPr>
          <a:xfrm>
            <a:off x="3742200" y="1320480"/>
            <a:ext cx="3444480" cy="15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Tekan Login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1" name=""/>
          <p:cNvPicPr/>
          <p:nvPr/>
        </p:nvPicPr>
        <p:blipFill>
          <a:blip r:embed="rId1"/>
          <a:stretch/>
        </p:blipFill>
        <p:spPr>
          <a:xfrm>
            <a:off x="761040" y="1186560"/>
            <a:ext cx="2667960" cy="4299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CustomShape 7"/>
          <p:cNvSpPr/>
          <p:nvPr/>
        </p:nvSpPr>
        <p:spPr>
          <a:xfrm>
            <a:off x="2896200" y="37800"/>
            <a:ext cx="5041080" cy="84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Form Login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CustomShape 8"/>
          <p:cNvSpPr/>
          <p:nvPr/>
        </p:nvSpPr>
        <p:spPr>
          <a:xfrm>
            <a:off x="2914200" y="672480"/>
            <a:ext cx="3444480" cy="15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Masukkan Username dan Password lalu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Login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Setelah itu akan muncul disclaimer mengenai aplikasi serta layanan.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Silahkan di baca lalu pilih checkbox di bagian bawah dan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masuk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4" name=""/>
          <p:cNvPicPr/>
          <p:nvPr/>
        </p:nvPicPr>
        <p:blipFill>
          <a:blip r:embed="rId1"/>
          <a:stretch/>
        </p:blipFill>
        <p:spPr>
          <a:xfrm>
            <a:off x="457200" y="596880"/>
            <a:ext cx="2286000" cy="5080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5" name=""/>
          <p:cNvPicPr/>
          <p:nvPr/>
        </p:nvPicPr>
        <p:blipFill>
          <a:blip r:embed="rId2"/>
          <a:stretch/>
        </p:blipFill>
        <p:spPr>
          <a:xfrm>
            <a:off x="7315200" y="177480"/>
            <a:ext cx="2286000" cy="5080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CustomShape 1"/>
          <p:cNvSpPr/>
          <p:nvPr/>
        </p:nvSpPr>
        <p:spPr>
          <a:xfrm>
            <a:off x="3560400" y="-84960"/>
            <a:ext cx="296568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Order Buy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CustomShape 2"/>
          <p:cNvSpPr/>
          <p:nvPr/>
        </p:nvSpPr>
        <p:spPr>
          <a:xfrm>
            <a:off x="2743200" y="1454400"/>
            <a:ext cx="205128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Form Order Buy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CustomShape 4"/>
          <p:cNvSpPr/>
          <p:nvPr/>
        </p:nvSpPr>
        <p:spPr>
          <a:xfrm>
            <a:off x="4343400" y="3866760"/>
            <a:ext cx="296568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Konfirmasi Order Buy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CustomShape 5"/>
          <p:cNvSpPr/>
          <p:nvPr/>
        </p:nvSpPr>
        <p:spPr>
          <a:xfrm>
            <a:off x="4346640" y="459072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Selanjutnya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confirm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atau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cancel jika ingin mengubah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CustomShape 6"/>
          <p:cNvSpPr/>
          <p:nvPr/>
        </p:nvSpPr>
        <p:spPr>
          <a:xfrm>
            <a:off x="2743200" y="2286000"/>
            <a:ext cx="365760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Masuk ke tab Stock Order -&gt;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tab BUY -&gt; Masukkan Kode saham -&gt;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Masukkan harga dan jumlah barang (lot)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1" name=""/>
          <p:cNvPicPr/>
          <p:nvPr/>
        </p:nvPicPr>
        <p:blipFill>
          <a:blip r:embed="rId1"/>
          <a:stretch/>
        </p:blipFill>
        <p:spPr>
          <a:xfrm>
            <a:off x="156600" y="1186560"/>
            <a:ext cx="2614320" cy="4114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2" name=""/>
          <p:cNvPicPr/>
          <p:nvPr/>
        </p:nvPicPr>
        <p:blipFill>
          <a:blip r:embed="rId2"/>
          <a:stretch/>
        </p:blipFill>
        <p:spPr>
          <a:xfrm>
            <a:off x="7086600" y="1143000"/>
            <a:ext cx="2551320" cy="4114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1"/>
          <p:cNvSpPr/>
          <p:nvPr/>
        </p:nvSpPr>
        <p:spPr>
          <a:xfrm>
            <a:off x="228600" y="228600"/>
            <a:ext cx="3651480" cy="52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Hasil Order Buy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4" name=""/>
          <p:cNvPicPr/>
          <p:nvPr/>
        </p:nvPicPr>
        <p:blipFill>
          <a:blip r:embed="rId1"/>
          <a:stretch/>
        </p:blipFill>
        <p:spPr>
          <a:xfrm>
            <a:off x="3620880" y="685800"/>
            <a:ext cx="3008520" cy="4531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CustomShape 1"/>
          <p:cNvSpPr/>
          <p:nvPr/>
        </p:nvSpPr>
        <p:spPr>
          <a:xfrm>
            <a:off x="3429000" y="-84960"/>
            <a:ext cx="296568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Order Sell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CustomShape 2"/>
          <p:cNvSpPr/>
          <p:nvPr/>
        </p:nvSpPr>
        <p:spPr>
          <a:xfrm>
            <a:off x="2743200" y="1346400"/>
            <a:ext cx="205128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Form Order Sell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CustomShape 6"/>
          <p:cNvSpPr/>
          <p:nvPr/>
        </p:nvSpPr>
        <p:spPr>
          <a:xfrm>
            <a:off x="2743200" y="2109600"/>
            <a:ext cx="388620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Masuk ke tab Stock Order -&gt;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tab </a:t>
            </a:r>
            <a:r>
              <a:rPr lang="en" sz="1400" b="1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SELL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 -&gt; Masukkan Kode saham -&gt;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Masukkan harga dan jumlah barang (lot)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8" name=""/>
          <p:cNvPicPr/>
          <p:nvPr/>
        </p:nvPicPr>
        <p:blipFill>
          <a:blip r:embed="rId1"/>
          <a:stretch/>
        </p:blipFill>
        <p:spPr>
          <a:xfrm>
            <a:off x="157320" y="685800"/>
            <a:ext cx="2585880" cy="388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9" name=""/>
          <p:cNvPicPr/>
          <p:nvPr/>
        </p:nvPicPr>
        <p:blipFill>
          <a:blip r:embed="rId2"/>
          <a:stretch/>
        </p:blipFill>
        <p:spPr>
          <a:xfrm>
            <a:off x="7278480" y="1186560"/>
            <a:ext cx="2551320" cy="4071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0" name="CustomShape 9"/>
          <p:cNvSpPr/>
          <p:nvPr/>
        </p:nvSpPr>
        <p:spPr>
          <a:xfrm>
            <a:off x="4343400" y="3866760"/>
            <a:ext cx="296568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Konfirmasi Order Sell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CustomShape 10"/>
          <p:cNvSpPr/>
          <p:nvPr/>
        </p:nvSpPr>
        <p:spPr>
          <a:xfrm>
            <a:off x="4346640" y="459072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Selanjutnya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confirm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atau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cancel jika ingin mengubah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CustomShape 1"/>
          <p:cNvSpPr/>
          <p:nvPr/>
        </p:nvSpPr>
        <p:spPr>
          <a:xfrm>
            <a:off x="228600" y="228600"/>
            <a:ext cx="3422880" cy="52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Hasil Order Sell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3" name=""/>
          <p:cNvPicPr/>
          <p:nvPr/>
        </p:nvPicPr>
        <p:blipFill>
          <a:blip r:embed="rId1"/>
          <a:stretch/>
        </p:blipFill>
        <p:spPr>
          <a:xfrm>
            <a:off x="3886200" y="433080"/>
            <a:ext cx="3200400" cy="4874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CustomShape 1"/>
          <p:cNvSpPr/>
          <p:nvPr/>
        </p:nvSpPr>
        <p:spPr>
          <a:xfrm>
            <a:off x="2971800" y="-48960"/>
            <a:ext cx="342288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Amend Buy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CustomShape 2"/>
          <p:cNvSpPr/>
          <p:nvPr/>
        </p:nvSpPr>
        <p:spPr>
          <a:xfrm>
            <a:off x="2423160" y="957960"/>
            <a:ext cx="1920240" cy="90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Amend Buy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CustomShape 3"/>
          <p:cNvSpPr/>
          <p:nvPr/>
        </p:nvSpPr>
        <p:spPr>
          <a:xfrm>
            <a:off x="2514600" y="1600200"/>
            <a:ext cx="3200400" cy="130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tab </a:t>
            </a:r>
            <a:r>
              <a:rPr lang="en" sz="1400" b="1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AMEND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lalu pilih saham yang bisa di amend, ditandai dengan warna yang berbeda untuk Buy (merah) Sell (hijau)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CustomShape 4"/>
          <p:cNvSpPr/>
          <p:nvPr/>
        </p:nvSpPr>
        <p:spPr>
          <a:xfrm>
            <a:off x="4114800" y="3667680"/>
            <a:ext cx="313524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Proses Amend Buy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CustomShape 5"/>
          <p:cNvSpPr/>
          <p:nvPr/>
        </p:nvSpPr>
        <p:spPr>
          <a:xfrm>
            <a:off x="4152600" y="4216680"/>
            <a:ext cx="2782800" cy="80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Masukkan harga dan atau jumlah barang yang baru lalu klik </a:t>
            </a:r>
            <a:r>
              <a:rPr lang="en" sz="1400" b="1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Amend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9" name=""/>
          <p:cNvPicPr/>
          <p:nvPr/>
        </p:nvPicPr>
        <p:blipFill>
          <a:blip r:embed="rId1"/>
          <a:stretch/>
        </p:blipFill>
        <p:spPr>
          <a:xfrm>
            <a:off x="63000" y="957960"/>
            <a:ext cx="2415600" cy="4071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0" name=""/>
          <p:cNvPicPr/>
          <p:nvPr/>
        </p:nvPicPr>
        <p:blipFill>
          <a:blip r:embed="rId2"/>
          <a:stretch/>
        </p:blipFill>
        <p:spPr>
          <a:xfrm>
            <a:off x="7315200" y="1143000"/>
            <a:ext cx="2604960" cy="4300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CustomShape 1"/>
          <p:cNvSpPr/>
          <p:nvPr/>
        </p:nvSpPr>
        <p:spPr>
          <a:xfrm>
            <a:off x="3308400" y="-48960"/>
            <a:ext cx="352044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Amend Buy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CustomShape 2"/>
          <p:cNvSpPr/>
          <p:nvPr/>
        </p:nvSpPr>
        <p:spPr>
          <a:xfrm>
            <a:off x="2743200" y="1238400"/>
            <a:ext cx="32004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Konfirmasi Amend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CustomShape 3"/>
          <p:cNvSpPr/>
          <p:nvPr/>
        </p:nvSpPr>
        <p:spPr>
          <a:xfrm>
            <a:off x="2745360" y="1962360"/>
            <a:ext cx="319824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Selanjutnya pilih confirm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atau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cancel jika ingin mengubah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CustomShape 4"/>
          <p:cNvSpPr/>
          <p:nvPr/>
        </p:nvSpPr>
        <p:spPr>
          <a:xfrm>
            <a:off x="4337280" y="3794400"/>
            <a:ext cx="32004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Hasil Amend Buy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CustomShape 5"/>
          <p:cNvSpPr/>
          <p:nvPr/>
        </p:nvSpPr>
        <p:spPr>
          <a:xfrm>
            <a:off x="5717160" y="3673440"/>
            <a:ext cx="182052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6" name=""/>
          <p:cNvPicPr/>
          <p:nvPr/>
        </p:nvPicPr>
        <p:blipFill>
          <a:blip r:embed="rId1"/>
          <a:stretch/>
        </p:blipFill>
        <p:spPr>
          <a:xfrm>
            <a:off x="191880" y="914400"/>
            <a:ext cx="2551320" cy="4114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7" name=""/>
          <p:cNvPicPr/>
          <p:nvPr/>
        </p:nvPicPr>
        <p:blipFill>
          <a:blip r:embed="rId2"/>
          <a:stretch/>
        </p:blipFill>
        <p:spPr>
          <a:xfrm>
            <a:off x="7507080" y="952200"/>
            <a:ext cx="2551320" cy="4071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CustomShape 1"/>
          <p:cNvSpPr/>
          <p:nvPr/>
        </p:nvSpPr>
        <p:spPr>
          <a:xfrm>
            <a:off x="3259800" y="-48960"/>
            <a:ext cx="342288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Amend Sell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CustomShape 2"/>
          <p:cNvSpPr/>
          <p:nvPr/>
        </p:nvSpPr>
        <p:spPr>
          <a:xfrm>
            <a:off x="2743200" y="920160"/>
            <a:ext cx="2744280" cy="90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Amend Sell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CustomShape 3"/>
          <p:cNvSpPr/>
          <p:nvPr/>
        </p:nvSpPr>
        <p:spPr>
          <a:xfrm>
            <a:off x="2743200" y="1657800"/>
            <a:ext cx="365760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tab </a:t>
            </a:r>
            <a:r>
              <a:rPr lang="en" sz="1400" b="1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AMEND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lalu pilih saham yang bisa di amend, ditandai dengan warna yang berbeda untuk Buy (merah) Sell (hijau)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CustomShape 4"/>
          <p:cNvSpPr/>
          <p:nvPr/>
        </p:nvSpPr>
        <p:spPr>
          <a:xfrm>
            <a:off x="3886200" y="3200400"/>
            <a:ext cx="339984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Proses Amend Sell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CustomShape 5"/>
          <p:cNvSpPr/>
          <p:nvPr/>
        </p:nvSpPr>
        <p:spPr>
          <a:xfrm>
            <a:off x="3927240" y="3635640"/>
            <a:ext cx="301752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Masukkan harga dan atau jumlah barang yang baru lalu klik </a:t>
            </a:r>
            <a:r>
              <a:rPr lang="en" sz="1400" b="1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Amend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3" name=""/>
          <p:cNvPicPr/>
          <p:nvPr/>
        </p:nvPicPr>
        <p:blipFill>
          <a:blip r:embed="rId1"/>
          <a:stretch/>
        </p:blipFill>
        <p:spPr>
          <a:xfrm>
            <a:off x="108000" y="806400"/>
            <a:ext cx="2551320" cy="4114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4" name=""/>
          <p:cNvPicPr/>
          <p:nvPr/>
        </p:nvPicPr>
        <p:blipFill>
          <a:blip r:embed="rId2"/>
          <a:stretch/>
        </p:blipFill>
        <p:spPr>
          <a:xfrm>
            <a:off x="7315200" y="725400"/>
            <a:ext cx="2623680" cy="4532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CustomShape 1"/>
          <p:cNvSpPr/>
          <p:nvPr/>
        </p:nvSpPr>
        <p:spPr>
          <a:xfrm>
            <a:off x="3308400" y="-48960"/>
            <a:ext cx="352044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Amend Sell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CustomShape 4"/>
          <p:cNvSpPr/>
          <p:nvPr/>
        </p:nvSpPr>
        <p:spPr>
          <a:xfrm>
            <a:off x="4572000" y="4114800"/>
            <a:ext cx="319428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Hasil Amend Sell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CustomShape 5"/>
          <p:cNvSpPr/>
          <p:nvPr/>
        </p:nvSpPr>
        <p:spPr>
          <a:xfrm>
            <a:off x="5717160" y="3673440"/>
            <a:ext cx="182052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8" name=""/>
          <p:cNvPicPr/>
          <p:nvPr/>
        </p:nvPicPr>
        <p:blipFill>
          <a:blip r:embed="rId1"/>
          <a:stretch/>
        </p:blipFill>
        <p:spPr>
          <a:xfrm>
            <a:off x="191880" y="695520"/>
            <a:ext cx="2551320" cy="4333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9" name="CustomShape 11"/>
          <p:cNvSpPr/>
          <p:nvPr/>
        </p:nvSpPr>
        <p:spPr>
          <a:xfrm>
            <a:off x="2743200" y="842400"/>
            <a:ext cx="32004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Konfirmasi Amend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CustomShape 12"/>
          <p:cNvSpPr/>
          <p:nvPr/>
        </p:nvSpPr>
        <p:spPr>
          <a:xfrm>
            <a:off x="2745360" y="1566360"/>
            <a:ext cx="319824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Selanjutnya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confirm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atau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cancel jika ingin mengubah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1" name=""/>
          <p:cNvPicPr/>
          <p:nvPr/>
        </p:nvPicPr>
        <p:blipFill>
          <a:blip r:embed="rId2"/>
          <a:stretch/>
        </p:blipFill>
        <p:spPr>
          <a:xfrm>
            <a:off x="7315200" y="685800"/>
            <a:ext cx="2551320" cy="4405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CustomShape 1"/>
          <p:cNvSpPr/>
          <p:nvPr/>
        </p:nvSpPr>
        <p:spPr>
          <a:xfrm>
            <a:off x="3429000" y="-48960"/>
            <a:ext cx="364104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Withdraw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CustomShape 2"/>
          <p:cNvSpPr/>
          <p:nvPr/>
        </p:nvSpPr>
        <p:spPr>
          <a:xfrm>
            <a:off x="2743200" y="914400"/>
            <a:ext cx="205128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Withdraw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CustomShape 3"/>
          <p:cNvSpPr/>
          <p:nvPr/>
        </p:nvSpPr>
        <p:spPr>
          <a:xfrm>
            <a:off x="2745360" y="1252800"/>
            <a:ext cx="3655440" cy="101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tab </a:t>
            </a:r>
            <a:r>
              <a:rPr lang="en" sz="1400" b="1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Withdraw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 -&gt; pilih saham yang akan di withdraw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CustomShape 4"/>
          <p:cNvSpPr/>
          <p:nvPr/>
        </p:nvSpPr>
        <p:spPr>
          <a:xfrm>
            <a:off x="4572000" y="3794400"/>
            <a:ext cx="319428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Proses Withdraw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CustomShape 5"/>
          <p:cNvSpPr/>
          <p:nvPr/>
        </p:nvSpPr>
        <p:spPr>
          <a:xfrm>
            <a:off x="5717160" y="3924360"/>
            <a:ext cx="182052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CustomShape 6"/>
          <p:cNvSpPr/>
          <p:nvPr/>
        </p:nvSpPr>
        <p:spPr>
          <a:xfrm>
            <a:off x="5715000" y="4343400"/>
            <a:ext cx="144144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Withdraw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8" name=""/>
          <p:cNvPicPr/>
          <p:nvPr/>
        </p:nvPicPr>
        <p:blipFill>
          <a:blip r:embed="rId1"/>
          <a:stretch/>
        </p:blipFill>
        <p:spPr>
          <a:xfrm>
            <a:off x="228600" y="924120"/>
            <a:ext cx="2551320" cy="4105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9" name=""/>
          <p:cNvPicPr/>
          <p:nvPr/>
        </p:nvPicPr>
        <p:blipFill>
          <a:blip r:embed="rId2"/>
          <a:stretch/>
        </p:blipFill>
        <p:spPr>
          <a:xfrm>
            <a:off x="7472520" y="1067760"/>
            <a:ext cx="2585880" cy="4418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CustomShape 1"/>
          <p:cNvSpPr/>
          <p:nvPr/>
        </p:nvSpPr>
        <p:spPr>
          <a:xfrm>
            <a:off x="3886200" y="-12960"/>
            <a:ext cx="332820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Withdraw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CustomShape 4"/>
          <p:cNvSpPr/>
          <p:nvPr/>
        </p:nvSpPr>
        <p:spPr>
          <a:xfrm>
            <a:off x="4806720" y="4023000"/>
            <a:ext cx="296568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Hasil Withdraw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CustomShape 5"/>
          <p:cNvSpPr/>
          <p:nvPr/>
        </p:nvSpPr>
        <p:spPr>
          <a:xfrm>
            <a:off x="4803840" y="367344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83" name=""/>
          <p:cNvPicPr/>
          <p:nvPr/>
        </p:nvPicPr>
        <p:blipFill>
          <a:blip r:embed="rId1"/>
          <a:stretch/>
        </p:blipFill>
        <p:spPr>
          <a:xfrm>
            <a:off x="191880" y="729360"/>
            <a:ext cx="2551320" cy="4757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4" name="CustomShape 13"/>
          <p:cNvSpPr/>
          <p:nvPr/>
        </p:nvSpPr>
        <p:spPr>
          <a:xfrm>
            <a:off x="2743200" y="842400"/>
            <a:ext cx="34290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Konfirmasi Withdraw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CustomShape 14"/>
          <p:cNvSpPr/>
          <p:nvPr/>
        </p:nvSpPr>
        <p:spPr>
          <a:xfrm>
            <a:off x="2745360" y="1566360"/>
            <a:ext cx="319824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Selanjutnya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confirm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atau </a:t>
            </a: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pilih cancel jika ingin mengubah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86" name=""/>
          <p:cNvPicPr/>
          <p:nvPr/>
        </p:nvPicPr>
        <p:blipFill>
          <a:blip r:embed="rId2"/>
          <a:stretch/>
        </p:blipFill>
        <p:spPr>
          <a:xfrm>
            <a:off x="7315200" y="1152720"/>
            <a:ext cx="2551320" cy="4105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CustomShape 25"/>
          <p:cNvSpPr/>
          <p:nvPr/>
        </p:nvSpPr>
        <p:spPr>
          <a:xfrm>
            <a:off x="2514600" y="-12960"/>
            <a:ext cx="469980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Advance Order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CustomShape 27"/>
          <p:cNvSpPr/>
          <p:nvPr/>
        </p:nvSpPr>
        <p:spPr>
          <a:xfrm>
            <a:off x="4803840" y="367344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CustomShape 28"/>
          <p:cNvSpPr/>
          <p:nvPr/>
        </p:nvSpPr>
        <p:spPr>
          <a:xfrm>
            <a:off x="2743200" y="842400"/>
            <a:ext cx="34290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Menu Advance Order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90" name=""/>
          <p:cNvPicPr/>
          <p:nvPr/>
        </p:nvPicPr>
        <p:blipFill>
          <a:blip r:embed="rId1"/>
          <a:stretch/>
        </p:blipFill>
        <p:spPr>
          <a:xfrm>
            <a:off x="191880" y="751680"/>
            <a:ext cx="2551320" cy="480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1" name=""/>
          <p:cNvPicPr/>
          <p:nvPr/>
        </p:nvPicPr>
        <p:blipFill>
          <a:blip r:embed="rId2"/>
          <a:stretch/>
        </p:blipFill>
        <p:spPr>
          <a:xfrm>
            <a:off x="7214400" y="685800"/>
            <a:ext cx="2743200" cy="4623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2" name="CustomShape 26"/>
          <p:cNvSpPr/>
          <p:nvPr/>
        </p:nvSpPr>
        <p:spPr>
          <a:xfrm>
            <a:off x="4572000" y="4023360"/>
            <a:ext cx="27432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Isi kondisi IF yang di inginkan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CustomShape 33"/>
          <p:cNvSpPr/>
          <p:nvPr/>
        </p:nvSpPr>
        <p:spPr>
          <a:xfrm>
            <a:off x="2514600" y="-12960"/>
            <a:ext cx="469980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Advance Order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CustomShape 34"/>
          <p:cNvSpPr/>
          <p:nvPr/>
        </p:nvSpPr>
        <p:spPr>
          <a:xfrm>
            <a:off x="4803840" y="367344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CustomShape 36"/>
          <p:cNvSpPr/>
          <p:nvPr/>
        </p:nvSpPr>
        <p:spPr>
          <a:xfrm>
            <a:off x="2743200" y="1600200"/>
            <a:ext cx="27432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Isi kondisi IF yang di inginkan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96" name=""/>
          <p:cNvPicPr/>
          <p:nvPr/>
        </p:nvPicPr>
        <p:blipFill>
          <a:blip r:embed="rId1"/>
          <a:stretch/>
        </p:blipFill>
        <p:spPr>
          <a:xfrm>
            <a:off x="228600" y="914400"/>
            <a:ext cx="2551320" cy="4343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7" name=""/>
          <p:cNvPicPr/>
          <p:nvPr/>
        </p:nvPicPr>
        <p:blipFill>
          <a:blip r:embed="rId2"/>
          <a:stretch/>
        </p:blipFill>
        <p:spPr>
          <a:xfrm>
            <a:off x="7086600" y="729360"/>
            <a:ext cx="2551320" cy="4757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CustomShape 35"/>
          <p:cNvSpPr/>
          <p:nvPr/>
        </p:nvSpPr>
        <p:spPr>
          <a:xfrm>
            <a:off x="3886200" y="4300560"/>
            <a:ext cx="29718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Contoh pengisian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ustomShape 37"/>
          <p:cNvSpPr/>
          <p:nvPr/>
        </p:nvSpPr>
        <p:spPr>
          <a:xfrm>
            <a:off x="2514600" y="-12960"/>
            <a:ext cx="469980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Advance Order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CustomShape 38"/>
          <p:cNvSpPr/>
          <p:nvPr/>
        </p:nvSpPr>
        <p:spPr>
          <a:xfrm>
            <a:off x="4803840" y="367344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CustomShape 39"/>
          <p:cNvSpPr/>
          <p:nvPr/>
        </p:nvSpPr>
        <p:spPr>
          <a:xfrm>
            <a:off x="2743200" y="1600200"/>
            <a:ext cx="27432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Confirmation buy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CustomShape 40"/>
          <p:cNvSpPr/>
          <p:nvPr/>
        </p:nvSpPr>
        <p:spPr>
          <a:xfrm>
            <a:off x="4800600" y="4480200"/>
            <a:ext cx="29718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Order list Advance Order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3" name=""/>
          <p:cNvPicPr/>
          <p:nvPr/>
        </p:nvPicPr>
        <p:blipFill>
          <a:blip r:embed="rId1"/>
          <a:stretch/>
        </p:blipFill>
        <p:spPr>
          <a:xfrm>
            <a:off x="191880" y="914400"/>
            <a:ext cx="2551320" cy="4343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4" name=""/>
          <p:cNvPicPr/>
          <p:nvPr/>
        </p:nvPicPr>
        <p:blipFill>
          <a:blip r:embed="rId2"/>
          <a:stretch/>
        </p:blipFill>
        <p:spPr>
          <a:xfrm>
            <a:off x="7278480" y="913680"/>
            <a:ext cx="2551320" cy="4757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CustomShape 41"/>
          <p:cNvSpPr/>
          <p:nvPr/>
        </p:nvSpPr>
        <p:spPr>
          <a:xfrm>
            <a:off x="2514600" y="-12960"/>
            <a:ext cx="469980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Advance Order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CustomShape 42"/>
          <p:cNvSpPr/>
          <p:nvPr/>
        </p:nvSpPr>
        <p:spPr>
          <a:xfrm>
            <a:off x="4803840" y="367344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CustomShape 43"/>
          <p:cNvSpPr/>
          <p:nvPr/>
        </p:nvSpPr>
        <p:spPr>
          <a:xfrm>
            <a:off x="2743200" y="842400"/>
            <a:ext cx="34290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Menu Advance Order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8" name=""/>
          <p:cNvPicPr/>
          <p:nvPr/>
        </p:nvPicPr>
        <p:blipFill>
          <a:blip r:embed="rId1"/>
          <a:stretch/>
        </p:blipFill>
        <p:spPr>
          <a:xfrm>
            <a:off x="191880" y="751680"/>
            <a:ext cx="2551320" cy="4800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9" name="CustomShape 44"/>
          <p:cNvSpPr/>
          <p:nvPr/>
        </p:nvSpPr>
        <p:spPr>
          <a:xfrm>
            <a:off x="4572000" y="4023360"/>
            <a:ext cx="27432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Isi kondisi IF yang di inginkan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0" name=""/>
          <p:cNvPicPr/>
          <p:nvPr/>
        </p:nvPicPr>
        <p:blipFill>
          <a:blip r:embed="rId2"/>
          <a:stretch/>
        </p:blipFill>
        <p:spPr>
          <a:xfrm>
            <a:off x="7278480" y="1143000"/>
            <a:ext cx="2551320" cy="4343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CustomShape 45"/>
          <p:cNvSpPr/>
          <p:nvPr/>
        </p:nvSpPr>
        <p:spPr>
          <a:xfrm>
            <a:off x="2514600" y="-12960"/>
            <a:ext cx="469980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Advance Order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CustomShape 46"/>
          <p:cNvSpPr/>
          <p:nvPr/>
        </p:nvSpPr>
        <p:spPr>
          <a:xfrm>
            <a:off x="4803840" y="367344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CustomShape 47"/>
          <p:cNvSpPr/>
          <p:nvPr/>
        </p:nvSpPr>
        <p:spPr>
          <a:xfrm>
            <a:off x="2743200" y="1600200"/>
            <a:ext cx="27432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Isi kondisi IF yang di inginkan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CustomShape 48"/>
          <p:cNvSpPr/>
          <p:nvPr/>
        </p:nvSpPr>
        <p:spPr>
          <a:xfrm>
            <a:off x="3886200" y="4300560"/>
            <a:ext cx="29718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Contoh pengisian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5" name=""/>
          <p:cNvPicPr/>
          <p:nvPr/>
        </p:nvPicPr>
        <p:blipFill>
          <a:blip r:embed="rId1"/>
          <a:stretch/>
        </p:blipFill>
        <p:spPr>
          <a:xfrm>
            <a:off x="228600" y="1371600"/>
            <a:ext cx="2551320" cy="40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6" name=""/>
          <p:cNvPicPr/>
          <p:nvPr/>
        </p:nvPicPr>
        <p:blipFill>
          <a:blip r:embed="rId2"/>
          <a:stretch/>
        </p:blipFill>
        <p:spPr>
          <a:xfrm>
            <a:off x="6858000" y="957960"/>
            <a:ext cx="2551320" cy="4528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CustomShape 49"/>
          <p:cNvSpPr/>
          <p:nvPr/>
        </p:nvSpPr>
        <p:spPr>
          <a:xfrm>
            <a:off x="2514600" y="-12960"/>
            <a:ext cx="469980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Advance Order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CustomShape 50"/>
          <p:cNvSpPr/>
          <p:nvPr/>
        </p:nvSpPr>
        <p:spPr>
          <a:xfrm>
            <a:off x="4803840" y="367344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CustomShape 51"/>
          <p:cNvSpPr/>
          <p:nvPr/>
        </p:nvSpPr>
        <p:spPr>
          <a:xfrm>
            <a:off x="2743200" y="1600200"/>
            <a:ext cx="27432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Confirmation sell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" name="CustomShape 52"/>
          <p:cNvSpPr/>
          <p:nvPr/>
        </p:nvSpPr>
        <p:spPr>
          <a:xfrm>
            <a:off x="4800600" y="4480200"/>
            <a:ext cx="29718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Order list Advance Order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21" name=""/>
          <p:cNvPicPr/>
          <p:nvPr/>
        </p:nvPicPr>
        <p:blipFill>
          <a:blip r:embed="rId1"/>
          <a:stretch/>
        </p:blipFill>
        <p:spPr>
          <a:xfrm>
            <a:off x="191880" y="1143000"/>
            <a:ext cx="2551320" cy="4299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2" name=""/>
          <p:cNvPicPr/>
          <p:nvPr/>
        </p:nvPicPr>
        <p:blipFill>
          <a:blip r:embed="rId2"/>
          <a:stretch/>
        </p:blipFill>
        <p:spPr>
          <a:xfrm>
            <a:off x="7278480" y="914400"/>
            <a:ext cx="2551320" cy="4572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29"/>
          <p:cNvSpPr/>
          <p:nvPr/>
        </p:nvSpPr>
        <p:spPr>
          <a:xfrm>
            <a:off x="3234600" y="-12960"/>
            <a:ext cx="320040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GTC Order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CustomShape 31"/>
          <p:cNvSpPr/>
          <p:nvPr/>
        </p:nvSpPr>
        <p:spPr>
          <a:xfrm>
            <a:off x="4803840" y="367344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CustomShape 32"/>
          <p:cNvSpPr/>
          <p:nvPr/>
        </p:nvSpPr>
        <p:spPr>
          <a:xfrm>
            <a:off x="2743200" y="842400"/>
            <a:ext cx="34290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Menu GTC Order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26" name=""/>
          <p:cNvPicPr/>
          <p:nvPr/>
        </p:nvPicPr>
        <p:blipFill>
          <a:blip r:embed="rId1"/>
          <a:stretch/>
        </p:blipFill>
        <p:spPr>
          <a:xfrm>
            <a:off x="191880" y="914400"/>
            <a:ext cx="2551320" cy="452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7" name=""/>
          <p:cNvPicPr/>
          <p:nvPr/>
        </p:nvPicPr>
        <p:blipFill>
          <a:blip r:embed="rId2"/>
          <a:stretch/>
        </p:blipFill>
        <p:spPr>
          <a:xfrm>
            <a:off x="7315200" y="617400"/>
            <a:ext cx="2743200" cy="486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8" name="CustomShape 53"/>
          <p:cNvSpPr/>
          <p:nvPr/>
        </p:nvSpPr>
        <p:spPr>
          <a:xfrm>
            <a:off x="4343400" y="4300920"/>
            <a:ext cx="29718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Contoh pengisian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CustomShape 30"/>
          <p:cNvSpPr/>
          <p:nvPr/>
        </p:nvSpPr>
        <p:spPr>
          <a:xfrm>
            <a:off x="3234600" y="-12960"/>
            <a:ext cx="320040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GTC Order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CustomShape 54"/>
          <p:cNvSpPr/>
          <p:nvPr/>
        </p:nvSpPr>
        <p:spPr>
          <a:xfrm>
            <a:off x="4803840" y="367344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CustomShape 56"/>
          <p:cNvSpPr/>
          <p:nvPr/>
        </p:nvSpPr>
        <p:spPr>
          <a:xfrm>
            <a:off x="4343400" y="4300920"/>
            <a:ext cx="29718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GTC Order List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2" name=""/>
          <p:cNvPicPr/>
          <p:nvPr/>
        </p:nvPicPr>
        <p:blipFill>
          <a:blip r:embed="rId1"/>
          <a:stretch/>
        </p:blipFill>
        <p:spPr>
          <a:xfrm>
            <a:off x="191880" y="914400"/>
            <a:ext cx="2551320" cy="452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3" name="CustomShape 57"/>
          <p:cNvSpPr/>
          <p:nvPr/>
        </p:nvSpPr>
        <p:spPr>
          <a:xfrm>
            <a:off x="2743200" y="1600560"/>
            <a:ext cx="27432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Confirmation buy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4" name=""/>
          <p:cNvPicPr/>
          <p:nvPr/>
        </p:nvPicPr>
        <p:blipFill>
          <a:blip r:embed="rId2"/>
          <a:stretch/>
        </p:blipFill>
        <p:spPr>
          <a:xfrm>
            <a:off x="7315200" y="914400"/>
            <a:ext cx="2551320" cy="4757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CustomShape 55"/>
          <p:cNvSpPr/>
          <p:nvPr/>
        </p:nvSpPr>
        <p:spPr>
          <a:xfrm>
            <a:off x="3234600" y="-12960"/>
            <a:ext cx="320040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GTC Order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6" name="CustomShape 58"/>
          <p:cNvSpPr/>
          <p:nvPr/>
        </p:nvSpPr>
        <p:spPr>
          <a:xfrm>
            <a:off x="4803840" y="367344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CustomShape 59"/>
          <p:cNvSpPr/>
          <p:nvPr/>
        </p:nvSpPr>
        <p:spPr>
          <a:xfrm>
            <a:off x="2743200" y="842400"/>
            <a:ext cx="34290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Menu GTC Order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8" name=""/>
          <p:cNvPicPr/>
          <p:nvPr/>
        </p:nvPicPr>
        <p:blipFill>
          <a:blip r:embed="rId1"/>
          <a:stretch/>
        </p:blipFill>
        <p:spPr>
          <a:xfrm>
            <a:off x="191880" y="914400"/>
            <a:ext cx="2551320" cy="4527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9" name="CustomShape 60"/>
          <p:cNvSpPr/>
          <p:nvPr/>
        </p:nvSpPr>
        <p:spPr>
          <a:xfrm>
            <a:off x="4343400" y="4300920"/>
            <a:ext cx="29718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Contoh pengisian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40" name=""/>
          <p:cNvPicPr/>
          <p:nvPr/>
        </p:nvPicPr>
        <p:blipFill>
          <a:blip r:embed="rId2"/>
          <a:stretch/>
        </p:blipFill>
        <p:spPr>
          <a:xfrm>
            <a:off x="7086600" y="1050480"/>
            <a:ext cx="2779920" cy="4435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CustomShape 61"/>
          <p:cNvSpPr/>
          <p:nvPr/>
        </p:nvSpPr>
        <p:spPr>
          <a:xfrm>
            <a:off x="3234600" y="-12960"/>
            <a:ext cx="320040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GTC Order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CustomShape 62"/>
          <p:cNvSpPr/>
          <p:nvPr/>
        </p:nvSpPr>
        <p:spPr>
          <a:xfrm>
            <a:off x="4803840" y="3673440"/>
            <a:ext cx="2631960" cy="62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CustomShape 63"/>
          <p:cNvSpPr/>
          <p:nvPr/>
        </p:nvSpPr>
        <p:spPr>
          <a:xfrm>
            <a:off x="4343400" y="4300920"/>
            <a:ext cx="29718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GTC Order List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CustomShape 64"/>
          <p:cNvSpPr/>
          <p:nvPr/>
        </p:nvSpPr>
        <p:spPr>
          <a:xfrm>
            <a:off x="2743200" y="1600560"/>
            <a:ext cx="2743200" cy="54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Confirmation sell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45" name=""/>
          <p:cNvPicPr/>
          <p:nvPr/>
        </p:nvPicPr>
        <p:blipFill>
          <a:blip r:embed="rId1"/>
          <a:stretch/>
        </p:blipFill>
        <p:spPr>
          <a:xfrm>
            <a:off x="7315200" y="914400"/>
            <a:ext cx="2551320" cy="475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6" name=""/>
          <p:cNvPicPr/>
          <p:nvPr/>
        </p:nvPicPr>
        <p:blipFill>
          <a:blip r:embed="rId2"/>
          <a:stretch/>
        </p:blipFill>
        <p:spPr>
          <a:xfrm>
            <a:off x="228600" y="914400"/>
            <a:ext cx="2551320" cy="4757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CustomShape 1"/>
          <p:cNvSpPr/>
          <p:nvPr/>
        </p:nvSpPr>
        <p:spPr>
          <a:xfrm>
            <a:off x="2588400" y="-84960"/>
            <a:ext cx="5015160" cy="76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Cash Withdrawal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CustomShape 2"/>
          <p:cNvSpPr/>
          <p:nvPr/>
        </p:nvSpPr>
        <p:spPr>
          <a:xfrm>
            <a:off x="2527200" y="1778400"/>
            <a:ext cx="20505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Cash Withdrawal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CustomShape 3"/>
          <p:cNvSpPr/>
          <p:nvPr/>
        </p:nvSpPr>
        <p:spPr>
          <a:xfrm>
            <a:off x="2563200" y="2013840"/>
            <a:ext cx="181980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CustomShape 4"/>
          <p:cNvSpPr/>
          <p:nvPr/>
        </p:nvSpPr>
        <p:spPr>
          <a:xfrm>
            <a:off x="4114800" y="4343400"/>
            <a:ext cx="35067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22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Submit angka yang ingin di withdrawal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CustomShape 5"/>
          <p:cNvSpPr/>
          <p:nvPr/>
        </p:nvSpPr>
        <p:spPr>
          <a:xfrm>
            <a:off x="4800600" y="4501440"/>
            <a:ext cx="242100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2" name=""/>
          <p:cNvPicPr/>
          <p:nvPr/>
        </p:nvPicPr>
        <p:blipFill>
          <a:blip r:embed="rId1"/>
          <a:stretch/>
        </p:blipFill>
        <p:spPr>
          <a:xfrm>
            <a:off x="0" y="729360"/>
            <a:ext cx="2551320" cy="475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3" name=""/>
          <p:cNvPicPr/>
          <p:nvPr/>
        </p:nvPicPr>
        <p:blipFill>
          <a:blip r:embed="rId2"/>
          <a:stretch/>
        </p:blipFill>
        <p:spPr>
          <a:xfrm>
            <a:off x="7234200" y="729360"/>
            <a:ext cx="2595600" cy="4757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CustomShape 15"/>
          <p:cNvSpPr/>
          <p:nvPr/>
        </p:nvSpPr>
        <p:spPr>
          <a:xfrm>
            <a:off x="3342600" y="228600"/>
            <a:ext cx="2971800" cy="79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Order</a:t>
            </a:r>
            <a:r>
              <a:rPr lang="en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List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CustomShape 17"/>
          <p:cNvSpPr/>
          <p:nvPr/>
        </p:nvSpPr>
        <p:spPr>
          <a:xfrm rot="16331400">
            <a:off x="4571640" y="2742840"/>
            <a:ext cx="224640" cy="224640"/>
          </a:xfrm>
          <a:custGeom>
            <a:avLst/>
            <a:gdLst>
              <a:gd name="textAreaLeft" fmla="*/ 0 w 224640"/>
              <a:gd name="textAreaRight" fmla="*/ 225000 w 224640"/>
              <a:gd name="textAreaTop" fmla="*/ 0 h 224640"/>
              <a:gd name="textAreaBottom" fmla="*/ 225000 h 224640"/>
            </a:gdLst>
            <a:ahLst/>
            <a:cxnLst/>
            <a:rect l="textAreaLeft" t="textAreaTop" r="textAreaRight" b="textAreaBottom"/>
            <a:pathLst>
              <a:path w="637" h="637">
                <a:moveTo>
                  <a:pt x="159" y="0"/>
                </a:moveTo>
                <a:lnTo>
                  <a:pt x="159" y="477"/>
                </a:lnTo>
                <a:lnTo>
                  <a:pt x="0" y="477"/>
                </a:lnTo>
                <a:lnTo>
                  <a:pt x="318" y="636"/>
                </a:lnTo>
                <a:lnTo>
                  <a:pt x="636" y="477"/>
                </a:lnTo>
                <a:lnTo>
                  <a:pt x="477" y="477"/>
                </a:lnTo>
                <a:lnTo>
                  <a:pt x="477" y="0"/>
                </a:lnTo>
                <a:lnTo>
                  <a:pt x="159" y="0"/>
                </a:lnTo>
              </a:path>
            </a:pathLst>
          </a:cu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6" name=""/>
          <p:cNvPicPr/>
          <p:nvPr/>
        </p:nvPicPr>
        <p:blipFill>
          <a:blip r:embed="rId1"/>
          <a:stretch/>
        </p:blipFill>
        <p:spPr>
          <a:xfrm>
            <a:off x="685800" y="1143000"/>
            <a:ext cx="2971800" cy="444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7" name=""/>
          <p:cNvPicPr/>
          <p:nvPr/>
        </p:nvPicPr>
        <p:blipFill>
          <a:blip r:embed="rId2"/>
          <a:stretch/>
        </p:blipFill>
        <p:spPr>
          <a:xfrm>
            <a:off x="5486400" y="1143000"/>
            <a:ext cx="2743200" cy="4376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CustomShape 2"/>
          <p:cNvSpPr/>
          <p:nvPr/>
        </p:nvSpPr>
        <p:spPr>
          <a:xfrm>
            <a:off x="3008520" y="43560"/>
            <a:ext cx="2743200" cy="68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Portfolio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9" name=""/>
          <p:cNvPicPr/>
          <p:nvPr/>
        </p:nvPicPr>
        <p:blipFill>
          <a:blip r:embed="rId1"/>
          <a:stretch/>
        </p:blipFill>
        <p:spPr>
          <a:xfrm>
            <a:off x="228600" y="685800"/>
            <a:ext cx="2551320" cy="480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0" name=""/>
          <p:cNvPicPr/>
          <p:nvPr/>
        </p:nvPicPr>
        <p:blipFill>
          <a:blip r:embed="rId2"/>
          <a:stretch/>
        </p:blipFill>
        <p:spPr>
          <a:xfrm>
            <a:off x="3392280" y="729360"/>
            <a:ext cx="2551320" cy="475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1" name=""/>
          <p:cNvPicPr/>
          <p:nvPr/>
        </p:nvPicPr>
        <p:blipFill>
          <a:blip r:embed="rId3"/>
          <a:stretch/>
        </p:blipFill>
        <p:spPr>
          <a:xfrm>
            <a:off x="6364080" y="685800"/>
            <a:ext cx="2551320" cy="47559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CustomShape 16"/>
          <p:cNvSpPr/>
          <p:nvPr/>
        </p:nvSpPr>
        <p:spPr>
          <a:xfrm>
            <a:off x="2501640" y="68760"/>
            <a:ext cx="5269680" cy="84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Change Password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CustomShape 18"/>
          <p:cNvSpPr/>
          <p:nvPr/>
        </p:nvSpPr>
        <p:spPr>
          <a:xfrm>
            <a:off x="3742200" y="1320480"/>
            <a:ext cx="3444480" cy="15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CustomShape 19"/>
          <p:cNvSpPr/>
          <p:nvPr/>
        </p:nvSpPr>
        <p:spPr>
          <a:xfrm>
            <a:off x="4428000" y="2815200"/>
            <a:ext cx="913320" cy="548280"/>
          </a:xfrm>
          <a:custGeom>
            <a:avLst/>
            <a:gdLst>
              <a:gd name="textAreaLeft" fmla="*/ 0 w 913320"/>
              <a:gd name="textAreaRight" fmla="*/ 913680 w 913320"/>
              <a:gd name="textAreaTop" fmla="*/ 0 h 548280"/>
              <a:gd name="textAreaBottom" fmla="*/ 548640 h 548280"/>
            </a:gdLst>
            <a:ahLst/>
            <a:cxnLst/>
            <a:rect l="textAreaLeft" t="textAreaTop" r="textAreaRight" b="textAreaBottom"/>
            <a:pathLst>
              <a:path w="2542" h="1528">
                <a:moveTo>
                  <a:pt x="0" y="381"/>
                </a:moveTo>
                <a:lnTo>
                  <a:pt x="1905" y="381"/>
                </a:lnTo>
                <a:lnTo>
                  <a:pt x="1905" y="0"/>
                </a:lnTo>
                <a:lnTo>
                  <a:pt x="2541" y="763"/>
                </a:lnTo>
                <a:lnTo>
                  <a:pt x="1905" y="1527"/>
                </a:lnTo>
                <a:lnTo>
                  <a:pt x="1905" y="1145"/>
                </a:lnTo>
                <a:lnTo>
                  <a:pt x="0" y="1145"/>
                </a:lnTo>
                <a:lnTo>
                  <a:pt x="0" y="381"/>
                </a:lnTo>
              </a:path>
            </a:pathLst>
          </a:custGeom>
          <a:solidFill>
            <a:srgbClr val="B4C7DC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65" name=""/>
          <p:cNvPicPr/>
          <p:nvPr/>
        </p:nvPicPr>
        <p:blipFill>
          <a:blip r:embed="rId1"/>
          <a:stretch/>
        </p:blipFill>
        <p:spPr>
          <a:xfrm>
            <a:off x="685800" y="913320"/>
            <a:ext cx="2551320" cy="4299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6" name=""/>
          <p:cNvPicPr/>
          <p:nvPr/>
        </p:nvPicPr>
        <p:blipFill>
          <a:blip r:embed="rId2"/>
          <a:stretch/>
        </p:blipFill>
        <p:spPr>
          <a:xfrm>
            <a:off x="6400800" y="913320"/>
            <a:ext cx="2551320" cy="4344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7" name="CustomShape 24"/>
          <p:cNvSpPr/>
          <p:nvPr/>
        </p:nvSpPr>
        <p:spPr>
          <a:xfrm>
            <a:off x="3694680" y="2286000"/>
            <a:ext cx="2477880" cy="84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Password login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CustomShape 20"/>
          <p:cNvSpPr/>
          <p:nvPr/>
        </p:nvSpPr>
        <p:spPr>
          <a:xfrm>
            <a:off x="2501640" y="68760"/>
            <a:ext cx="5269680" cy="84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Change Password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9" name="CustomShape 21"/>
          <p:cNvSpPr/>
          <p:nvPr/>
        </p:nvSpPr>
        <p:spPr>
          <a:xfrm>
            <a:off x="3429000" y="1320480"/>
            <a:ext cx="3444480" cy="15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CustomShape 22"/>
          <p:cNvSpPr/>
          <p:nvPr/>
        </p:nvSpPr>
        <p:spPr>
          <a:xfrm>
            <a:off x="4428000" y="2815200"/>
            <a:ext cx="913320" cy="548280"/>
          </a:xfrm>
          <a:custGeom>
            <a:avLst/>
            <a:gdLst>
              <a:gd name="textAreaLeft" fmla="*/ 0 w 913320"/>
              <a:gd name="textAreaRight" fmla="*/ 913680 w 913320"/>
              <a:gd name="textAreaTop" fmla="*/ 0 h 548280"/>
              <a:gd name="textAreaBottom" fmla="*/ 548640 h 548280"/>
            </a:gdLst>
            <a:ahLst/>
            <a:cxnLst/>
            <a:rect l="textAreaLeft" t="textAreaTop" r="textAreaRight" b="textAreaBottom"/>
            <a:pathLst>
              <a:path w="2542" h="1528">
                <a:moveTo>
                  <a:pt x="0" y="381"/>
                </a:moveTo>
                <a:lnTo>
                  <a:pt x="1905" y="381"/>
                </a:lnTo>
                <a:lnTo>
                  <a:pt x="1905" y="0"/>
                </a:lnTo>
                <a:lnTo>
                  <a:pt x="2541" y="763"/>
                </a:lnTo>
                <a:lnTo>
                  <a:pt x="1905" y="1527"/>
                </a:lnTo>
                <a:lnTo>
                  <a:pt x="1905" y="1145"/>
                </a:lnTo>
                <a:lnTo>
                  <a:pt x="0" y="1145"/>
                </a:lnTo>
                <a:lnTo>
                  <a:pt x="0" y="381"/>
                </a:lnTo>
              </a:path>
            </a:pathLst>
          </a:custGeom>
          <a:solidFill>
            <a:srgbClr val="B4C7DC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71" name=""/>
          <p:cNvPicPr/>
          <p:nvPr/>
        </p:nvPicPr>
        <p:blipFill>
          <a:blip r:embed="rId1"/>
          <a:stretch/>
        </p:blipFill>
        <p:spPr>
          <a:xfrm>
            <a:off x="685800" y="913320"/>
            <a:ext cx="2551320" cy="4299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2" name=""/>
          <p:cNvPicPr/>
          <p:nvPr/>
        </p:nvPicPr>
        <p:blipFill>
          <a:blip r:embed="rId2"/>
          <a:stretch/>
        </p:blipFill>
        <p:spPr>
          <a:xfrm>
            <a:off x="6449400" y="914400"/>
            <a:ext cx="2551320" cy="434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3" name="CustomShape 23"/>
          <p:cNvSpPr/>
          <p:nvPr/>
        </p:nvSpPr>
        <p:spPr>
          <a:xfrm>
            <a:off x="3694320" y="2286000"/>
            <a:ext cx="2477880" cy="84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Pin Transasksi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CustomShape 1_0"/>
          <p:cNvSpPr/>
          <p:nvPr/>
        </p:nvSpPr>
        <p:spPr>
          <a:xfrm>
            <a:off x="2731680" y="70200"/>
            <a:ext cx="5040360" cy="84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Forgot Password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CustomShape 3_0"/>
          <p:cNvSpPr/>
          <p:nvPr/>
        </p:nvSpPr>
        <p:spPr>
          <a:xfrm>
            <a:off x="5486400" y="2514600"/>
            <a:ext cx="1369080" cy="62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14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Klik Forgot Password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76" name=""/>
          <p:cNvPicPr/>
          <p:nvPr/>
        </p:nvPicPr>
        <p:blipFill>
          <a:blip r:embed="rId1"/>
          <a:stretch/>
        </p:blipFill>
        <p:spPr>
          <a:xfrm>
            <a:off x="2706480" y="1143000"/>
            <a:ext cx="2551320" cy="4071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4C7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CustomShape 1"/>
          <p:cNvSpPr/>
          <p:nvPr/>
        </p:nvSpPr>
        <p:spPr>
          <a:xfrm>
            <a:off x="3645720" y="69840"/>
            <a:ext cx="5041080" cy="84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4000" b="1" u="none" strike="noStrike">
                <a:solidFill>
                  <a:srgbClr val="000000"/>
                </a:solidFill>
                <a:effectLst/>
                <a:uFillTx/>
                <a:latin typeface="Poppins"/>
                <a:ea typeface="Poppins"/>
              </a:rPr>
              <a:t>Logout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8" name="CustomShape 2"/>
          <p:cNvSpPr/>
          <p:nvPr/>
        </p:nvSpPr>
        <p:spPr>
          <a:xfrm>
            <a:off x="3742200" y="1320480"/>
            <a:ext cx="3444480" cy="15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79" name=""/>
          <p:cNvPicPr/>
          <p:nvPr/>
        </p:nvPicPr>
        <p:blipFill>
          <a:blip r:embed="rId1"/>
          <a:stretch/>
        </p:blipFill>
        <p:spPr>
          <a:xfrm>
            <a:off x="3429000" y="914400"/>
            <a:ext cx="2971800" cy="4475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CustomShape 1"/>
          <p:cNvSpPr/>
          <p:nvPr/>
        </p:nvSpPr>
        <p:spPr>
          <a:xfrm>
            <a:off x="1361880" y="1136880"/>
            <a:ext cx="8501760" cy="178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b">
            <a:no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" sz="1400" b="1" u="none" strike="noStrike">
                <a:solidFill>
                  <a:srgbClr val="FFFFFF"/>
                </a:solidFill>
                <a:effectLst/>
                <a:uFillTx/>
                <a:latin typeface="Poppins"/>
                <a:ea typeface="Poppins"/>
              </a:rPr>
              <a:t>Gueline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CustomShape 2"/>
          <p:cNvSpPr/>
          <p:nvPr/>
        </p:nvSpPr>
        <p:spPr>
          <a:xfrm>
            <a:off x="865440" y="3212640"/>
            <a:ext cx="8501760" cy="142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noAutofit/>
          </a:bodyPr>
          <a:p>
            <a:pPr algn="ctr">
              <a:lnSpc>
                <a:spcPct val="100000"/>
              </a:lnSpc>
              <a:spcAft>
                <a:spcPts val="1599"/>
              </a:spcAft>
              <a:tabLst>
                <a:tab pos="0" algn="l"/>
              </a:tabLst>
            </a:pPr>
            <a:r>
              <a:rPr lang="en" sz="1800" b="0" u="none" strike="noStrike">
                <a:solidFill>
                  <a:srgbClr val="FFFFFF"/>
                </a:solidFill>
                <a:effectLst/>
                <a:uFillTx/>
                <a:latin typeface="Open Sans"/>
                <a:ea typeface="Open Sans"/>
              </a:rPr>
              <a:t>Online Trading Web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82" name=""/>
          <p:cNvPicPr/>
          <p:nvPr/>
        </p:nvPicPr>
        <p:blipFill>
          <a:blip r:embed="rId1"/>
          <a:stretch/>
        </p:blipFill>
        <p:spPr>
          <a:xfrm>
            <a:off x="3681000" y="383400"/>
            <a:ext cx="2824200" cy="71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3" name=""/>
          <p:cNvPicPr/>
          <p:nvPr/>
        </p:nvPicPr>
        <p:blipFill>
          <a:blip r:embed="rId2"/>
          <a:stretch/>
        </p:blipFill>
        <p:spPr>
          <a:xfrm>
            <a:off x="7687800" y="3923640"/>
            <a:ext cx="2395800" cy="173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4" name="CustomShape 3"/>
          <p:cNvSpPr/>
          <p:nvPr/>
        </p:nvSpPr>
        <p:spPr>
          <a:xfrm>
            <a:off x="2355120" y="2531880"/>
            <a:ext cx="259488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>
              <a:lnSpc>
                <a:spcPct val="100000"/>
              </a:lnSpc>
              <a:tabLst>
                <a:tab pos="408240" algn="l"/>
              </a:tabLst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Contact Person :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CustomShape 4"/>
          <p:cNvSpPr/>
          <p:nvPr/>
        </p:nvSpPr>
        <p:spPr>
          <a:xfrm>
            <a:off x="4869720" y="2531880"/>
            <a:ext cx="3280680" cy="4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en-US" sz="2000" b="1" u="sng" strike="noStrike">
                <a:solidFill>
                  <a:srgbClr val="0000FF"/>
                </a:solidFill>
                <a:effectLst/>
                <a:uFillTx/>
                <a:latin typeface="Arial"/>
                <a:ea typeface="DejaVu Sans"/>
                <a:hlinkClick r:id="rId3"/>
              </a:rPr>
              <a:t>cs.olt@binaartha.com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408240" algn="l"/>
              </a:tabLst>
            </a:pPr>
            <a:r>
              <a:rPr lang="en-US" sz="2000" b="1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(021) 5210340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1173</TotalTime>
  <Application>LibreOffice/26.2.0.3$Windows_X86_64 LibreOffice_project/620$Build-3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2021-04-28T16:30:48Z</dcterms:created>
  <dc:creator/>
  <dc:description/>
  <dc:language>en-US</dc:language>
  <cp:lastModifiedBy/>
  <dcterms:modified xsi:type="dcterms:W3CDTF">2026-08-18T09:13:51Z</dcterms:modified>
  <cp:revision>31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